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3085-54C9-4166-B8F4-F5D484B04EAA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C77A9-26EB-4D7B-9FA1-B8F61B0D3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8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CF27C4-1338-4444-AF1E-DDB0A12D9F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05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7" descr="Pictur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11" y="0"/>
            <a:ext cx="98716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9089" y="168814"/>
            <a:ext cx="103632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2660" y="1821765"/>
            <a:ext cx="3947941" cy="4756835"/>
          </a:xfrm>
        </p:spPr>
        <p:txBody>
          <a:bodyPr/>
          <a:lstStyle>
            <a:lvl1pPr marL="0" indent="0" algn="ctr">
              <a:buNone/>
              <a:defRPr>
                <a:solidFill>
                  <a:srgbClr val="FFCC0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6818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4E67F-AF4F-D94C-A41E-1AE2901024A5}" type="datetime1">
              <a:rPr lang="en-US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40AB-69EC-5049-9BB0-9B563DAF5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9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AEB1F-9729-4541-A48B-07E9AB89E1A0}" type="datetime1">
              <a:rPr lang="en-US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75F84-ADAF-834F-8E21-D47D1DC42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7701"/>
            <a:ext cx="10515600" cy="553998"/>
          </a:xfrm>
        </p:spPr>
        <p:txBody>
          <a:bodyPr anchor="t" anchorCtr="0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2"/>
            <a:ext cx="2743200" cy="365125"/>
          </a:xfrm>
        </p:spPr>
        <p:txBody>
          <a:bodyPr/>
          <a:lstStyle/>
          <a:p>
            <a:fld id="{786A64DB-DBB3-CA48-993E-0DE1651AF3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>
            <a:lvl1pPr>
              <a:buClr>
                <a:srgbClr val="203864"/>
              </a:buClr>
              <a:defRPr>
                <a:solidFill>
                  <a:srgbClr val="203864"/>
                </a:solidFill>
              </a:defRPr>
            </a:lvl1pPr>
            <a:lvl2pPr marL="514338" indent="-171446">
              <a:buFont typeface=".AppleSystemUIFont"/>
              <a:buChar char="-"/>
              <a:defRPr>
                <a:solidFill>
                  <a:srgbClr val="203864"/>
                </a:solidFill>
              </a:defRPr>
            </a:lvl2pPr>
            <a:lvl3pPr marL="857229" indent="-171446">
              <a:buFont typeface=".AppleSystemUIFont"/>
              <a:buChar char="-"/>
              <a:defRPr>
                <a:solidFill>
                  <a:srgbClr val="203864"/>
                </a:solidFill>
              </a:defRPr>
            </a:lvl3pPr>
            <a:lvl4pPr marL="1200121" indent="-171446">
              <a:buFont typeface=".AppleSystemUIFont"/>
              <a:buChar char="-"/>
              <a:defRPr b="0">
                <a:solidFill>
                  <a:srgbClr val="203864"/>
                </a:solidFill>
              </a:defRPr>
            </a:lvl4pPr>
            <a:lvl5pPr marL="1543012" indent="-171446">
              <a:buFont typeface=".AppleSystemUIFont"/>
              <a:buChar char="-"/>
              <a:defRPr b="0">
                <a:solidFill>
                  <a:srgbClr val="2038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28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95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C03BB-9A69-1B42-B67A-7980849BD99E}" type="datetime1">
              <a:rPr lang="en-US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A9501-3991-224D-A028-CF6B5AA6D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6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6AB17-1BE5-0D40-AC14-A9FBE4D386F7}" type="datetime1">
              <a:rPr lang="en-US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F1FE2-CE14-1B4E-BA2B-E1C9F69D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5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7CDAE-087B-2142-BD06-9251EE443CDF}" type="datetime1">
              <a:rPr lang="en-US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B404D-F7A0-9B45-B116-B48F01FDF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4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5C529-952B-3D4B-9C64-439EB63D99DA}" type="datetime1">
              <a:rPr lang="en-US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461F7-3BD8-9843-87F4-3946A2646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9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8476-7B80-C84E-8B11-DD0E4B008314}" type="datetime1">
              <a:rPr lang="en-US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DA23-0FBB-724C-B3D7-226850D5E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CE7E0-84D1-C642-B548-D48E328A57A4}" type="datetime1">
              <a:rPr lang="en-US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5D19E-8A07-2A4B-9276-CF85B7988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8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8BD2E-E3BA-0C4E-B479-757F30608243}" type="datetime1">
              <a:rPr lang="en-US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0DB55-CB19-CA43-A44A-5D27BA8C5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8887B-6A82-504C-AFA1-C42023A272EF}" type="datetime1">
              <a:rPr lang="en-US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8717A-10F8-EE47-9CB6-FFCD0A79A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4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334935" y="98427"/>
            <a:ext cx="6711951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5500" y="850901"/>
            <a:ext cx="109728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43C3E0C-2E9E-7F4E-B656-C8169CFB586A}" type="datetime1">
              <a:rPr lang="en-US"/>
              <a:pPr>
                <a:defRPr/>
              </a:pPr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910660B5-1146-B042-8FA5-76A8B04C9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" y="0"/>
            <a:ext cx="12186047" cy="68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5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457189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r" defTabSz="457189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defTabSz="457189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defTabSz="457189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defTabSz="457189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CC00"/>
          </a:solidFill>
          <a:latin typeface="+mn-lt"/>
          <a:ea typeface="ＭＳ Ｐゴシック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5091" y="31980"/>
            <a:ext cx="12045601" cy="584775"/>
          </a:xfrm>
        </p:spPr>
        <p:txBody>
          <a:bodyPr/>
          <a:lstStyle/>
          <a:p>
            <a:r>
              <a:rPr lang="en-US" sz="3200" dirty="0" smtClean="0"/>
              <a:t>Empowering Small Farmers with Satellite Data in India</a:t>
            </a:r>
            <a:endParaRPr lang="en-US" sz="3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525095" y="1631174"/>
            <a:ext cx="7444971" cy="4803679"/>
            <a:chOff x="522466" y="1758098"/>
            <a:chExt cx="7444971" cy="48036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466" y="1758098"/>
              <a:ext cx="6800455" cy="4160351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8547" y="1895634"/>
              <a:ext cx="919452" cy="95706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193567" y="2831158"/>
              <a:ext cx="10008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GPM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1514766" y="2650836"/>
              <a:ext cx="678801" cy="6465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25264" y="4423944"/>
              <a:ext cx="1142173" cy="213783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9776" y="5718115"/>
              <a:ext cx="4905522" cy="487153"/>
            </a:xfrm>
            <a:prstGeom prst="rect">
              <a:avLst/>
            </a:prstGeom>
            <a:ln w="28575">
              <a:solidFill>
                <a:srgbClr val="FFC000"/>
              </a:solidFill>
            </a:ln>
          </p:spPr>
        </p:pic>
      </p:grpSp>
      <p:sp>
        <p:nvSpPr>
          <p:cNvPr id="14" name="Rectangle 13"/>
          <p:cNvSpPr/>
          <p:nvPr/>
        </p:nvSpPr>
        <p:spPr>
          <a:xfrm>
            <a:off x="7942428" y="3985205"/>
            <a:ext cx="4335224" cy="270843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342900" indent="-342900" defTabSz="609585" fontAlgn="base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PANI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enables farmers to receive real-time information on water resources in their area to know when and how much to water their crops. </a:t>
            </a:r>
          </a:p>
          <a:p>
            <a:pPr marL="342900" indent="-342900" defTabSz="609585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Information is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customized to each plot of land and communicated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via cellphones.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2691" y="6048691"/>
            <a:ext cx="6787958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PANI concept, combining satellite and weather model data (upper left) with finer resolution geographic data (lower left) and personalized farm data (upper right) to generate irrigation advisories </a:t>
            </a:r>
            <a:r>
              <a:rPr lang="en-US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via 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cellphones.</a:t>
            </a:r>
            <a:endParaRPr lang="en-US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441" y="597039"/>
            <a:ext cx="11654599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Building on the successful development of an operational irrigation advisory system based on satellite and weather model data for farmers in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Pakistan, a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pilot project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termed Provision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of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Advisory for Necessary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Irrigation (PANI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 system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was developed and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implemented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India.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93343" y="1768710"/>
            <a:ext cx="2463455" cy="210826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PANI is enabling conservation of water and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nationwide smart-farming practices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!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Check out more information at SASWE.net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71371" y="6608418"/>
            <a:ext cx="4875095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Image and text resources provided by Faisal Hossain (UW CEE)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2030" y="1303932"/>
            <a:ext cx="1953022" cy="26985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5732304-F08B-4A43-9B02-EF07D7ADEE35}"/>
              </a:ext>
            </a:extLst>
          </p:cNvPr>
          <p:cNvSpPr txBox="1"/>
          <p:nvPr/>
        </p:nvSpPr>
        <p:spPr>
          <a:xfrm>
            <a:off x="2685723" y="5187223"/>
            <a:ext cx="3123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An example text message in Pakistan. PANI text messages in India were similar and in Hindi</a:t>
            </a:r>
          </a:p>
        </p:txBody>
      </p:sp>
    </p:spTree>
    <p:extLst>
      <p:ext uri="{BB962C8B-B14F-4D97-AF65-F5344CB8AC3E}">
        <p14:creationId xmlns:p14="http://schemas.microsoft.com/office/powerpoint/2010/main" val="238913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-2 GPM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7656</TotalTime>
  <Words>176</Words>
  <Application>Microsoft Office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ＭＳ Ｐゴシック</vt:lpstr>
      <vt:lpstr>.AppleSystemUIFont</vt:lpstr>
      <vt:lpstr>Arial</vt:lpstr>
      <vt:lpstr>Calibri</vt:lpstr>
      <vt:lpstr>Wingdings</vt:lpstr>
      <vt:lpstr>K-2 GPM final</vt:lpstr>
      <vt:lpstr>Empowering Small Farmers with Satellite Data in India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Drought in Vietnam</dc:title>
  <dc:creator>Portier, Andrea M. (GSFC-612.0)[SCIENCE SYSTEMS AND APPLICATIONS INC]</dc:creator>
  <cp:lastModifiedBy>Portier, Andrea M. (GSFC-612.0)[SCIENCE SYSTEMS AND APPLICATIONS INC]</cp:lastModifiedBy>
  <cp:revision>34</cp:revision>
  <dcterms:created xsi:type="dcterms:W3CDTF">2020-02-28T21:05:00Z</dcterms:created>
  <dcterms:modified xsi:type="dcterms:W3CDTF">2020-04-14T20:31:31Z</dcterms:modified>
</cp:coreProperties>
</file>