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48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96" d="100"/>
          <a:sy n="96" d="100"/>
        </p:scale>
        <p:origin x="-9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3BE631-D08F-486F-8586-C1426B0B6FE7}" type="datetimeFigureOut">
              <a:rPr lang="en-US" smtClean="0"/>
              <a:t>9/16/2022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FC8E36-DF48-4F7D-BCAA-FE458B55FD44}" type="slidenum">
              <a:rPr lang="en-US" smtClean="0"/>
              <a:t>‹#›</a:t>
            </a:fld>
            <a:endParaRPr lang="en-US"/>
          </a:p>
        </p:txBody>
      </p:sp>
    </p:spTree>
    <p:extLst>
      <p:ext uri="{BB962C8B-B14F-4D97-AF65-F5344CB8AC3E}">
        <p14:creationId xmlns:p14="http://schemas.microsoft.com/office/powerpoint/2010/main" val="2434344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DE49C316-A2B6-4CF7-B6EA-B132F9046B5D}"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S PGothic"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13339756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4" name="Picture 7" descr="Picture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10611" y="0"/>
            <a:ext cx="9871679"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919089" y="168814"/>
            <a:ext cx="10363200" cy="1470025"/>
          </a:xfrm>
        </p:spPr>
        <p:txBody>
          <a:bodyPr/>
          <a:lstStyle>
            <a:lvl1pPr algn="ctr">
              <a:defRPr sz="3600"/>
            </a:lvl1pPr>
          </a:lstStyle>
          <a:p>
            <a:r>
              <a:rPr lang="en-US"/>
              <a:t>Click to edit Master title style</a:t>
            </a:r>
          </a:p>
        </p:txBody>
      </p:sp>
      <p:sp>
        <p:nvSpPr>
          <p:cNvPr id="3" name="Subtitle 2"/>
          <p:cNvSpPr>
            <a:spLocks noGrp="1"/>
          </p:cNvSpPr>
          <p:nvPr>
            <p:ph type="subTitle" idx="1"/>
          </p:nvPr>
        </p:nvSpPr>
        <p:spPr>
          <a:xfrm>
            <a:off x="7202660" y="1821765"/>
            <a:ext cx="3947941" cy="4756835"/>
          </a:xfrm>
        </p:spPr>
        <p:txBody>
          <a:bodyPr/>
          <a:lstStyle>
            <a:lvl1pPr marL="0" indent="0" algn="ctr">
              <a:buNone/>
              <a:defRPr>
                <a:solidFill>
                  <a:srgbClr val="FFCC00"/>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161343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954E67F-AF4F-D94C-A41E-1AE2901024A5}" type="datetime1">
              <a:rPr lang="en-US"/>
              <a:pPr>
                <a:defRPr/>
              </a:pPr>
              <a:t>9/16/2022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5840AB-69EC-5049-9BB0-9B563DAF5C99}" type="slidenum">
              <a:rPr lang="en-US"/>
              <a:pPr>
                <a:defRPr/>
              </a:pPr>
              <a:t>‹#›</a:t>
            </a:fld>
            <a:endParaRPr lang="en-US"/>
          </a:p>
        </p:txBody>
      </p:sp>
    </p:spTree>
    <p:extLst>
      <p:ext uri="{BB962C8B-B14F-4D97-AF65-F5344CB8AC3E}">
        <p14:creationId xmlns:p14="http://schemas.microsoft.com/office/powerpoint/2010/main" val="3706780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86AEB1F-9729-4541-A48B-07E9AB89E1A0}" type="datetime1">
              <a:rPr lang="en-US"/>
              <a:pPr>
                <a:defRPr/>
              </a:pPr>
              <a:t>9/16/2022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475F84-ADAF-834F-8E21-D47D1DC42F73}" type="slidenum">
              <a:rPr lang="en-US"/>
              <a:pPr>
                <a:defRPr/>
              </a:pPr>
              <a:t>‹#›</a:t>
            </a:fld>
            <a:endParaRPr lang="en-US"/>
          </a:p>
        </p:txBody>
      </p:sp>
    </p:spTree>
    <p:extLst>
      <p:ext uri="{BB962C8B-B14F-4D97-AF65-F5344CB8AC3E}">
        <p14:creationId xmlns:p14="http://schemas.microsoft.com/office/powerpoint/2010/main" val="4172108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647701"/>
            <a:ext cx="10515600" cy="553998"/>
          </a:xfrm>
        </p:spPr>
        <p:txBody>
          <a:bodyPr anchor="t" anchorCtr="0">
            <a:spAutoFit/>
          </a:bodyPr>
          <a:lstStyle>
            <a:lvl1pPr>
              <a:defRPr sz="3000"/>
            </a:lvl1pPr>
          </a:lstStyle>
          <a:p>
            <a:r>
              <a:rPr lang="en-US" dirty="0"/>
              <a:t>Click to edit Master title style</a:t>
            </a:r>
          </a:p>
        </p:txBody>
      </p:sp>
      <p:sp>
        <p:nvSpPr>
          <p:cNvPr id="5" name="Slide Number Placeholder 4"/>
          <p:cNvSpPr>
            <a:spLocks noGrp="1"/>
          </p:cNvSpPr>
          <p:nvPr>
            <p:ph type="sldNum" sz="quarter" idx="12"/>
          </p:nvPr>
        </p:nvSpPr>
        <p:spPr>
          <a:xfrm>
            <a:off x="9067800" y="6356352"/>
            <a:ext cx="2743200" cy="365125"/>
          </a:xfrm>
        </p:spPr>
        <p:txBody>
          <a:bodyPr/>
          <a:lstStyle/>
          <a:p>
            <a:fld id="{786A64DB-DBB3-CA48-993E-0DE1651AF3A6}" type="slidenum">
              <a:rPr lang="en-US" smtClean="0"/>
              <a:t>‹#›</a:t>
            </a:fld>
            <a:endParaRPr lang="en-US" dirty="0"/>
          </a:p>
        </p:txBody>
      </p:sp>
      <p:sp>
        <p:nvSpPr>
          <p:cNvPr id="4" name="Content Placeholder 2"/>
          <p:cNvSpPr>
            <a:spLocks noGrp="1"/>
          </p:cNvSpPr>
          <p:nvPr>
            <p:ph idx="1"/>
          </p:nvPr>
        </p:nvSpPr>
        <p:spPr>
          <a:xfrm>
            <a:off x="838200" y="1825625"/>
            <a:ext cx="10515600" cy="4351339"/>
          </a:xfrm>
        </p:spPr>
        <p:txBody>
          <a:bodyPr/>
          <a:lstStyle>
            <a:lvl1pPr>
              <a:buClr>
                <a:srgbClr val="203864"/>
              </a:buClr>
              <a:defRPr>
                <a:solidFill>
                  <a:srgbClr val="203864"/>
                </a:solidFill>
              </a:defRPr>
            </a:lvl1pPr>
            <a:lvl2pPr marL="514338" indent="-171446">
              <a:buFont typeface=".AppleSystemUIFont"/>
              <a:buChar char="-"/>
              <a:defRPr>
                <a:solidFill>
                  <a:srgbClr val="203864"/>
                </a:solidFill>
              </a:defRPr>
            </a:lvl2pPr>
            <a:lvl3pPr marL="857229" indent="-171446">
              <a:buFont typeface=".AppleSystemUIFont"/>
              <a:buChar char="-"/>
              <a:defRPr>
                <a:solidFill>
                  <a:srgbClr val="203864"/>
                </a:solidFill>
              </a:defRPr>
            </a:lvl3pPr>
            <a:lvl4pPr marL="1200121" indent="-171446">
              <a:buFont typeface=".AppleSystemUIFont"/>
              <a:buChar char="-"/>
              <a:defRPr b="0">
                <a:solidFill>
                  <a:srgbClr val="203864"/>
                </a:solidFill>
              </a:defRPr>
            </a:lvl4pPr>
            <a:lvl5pPr marL="1543012" indent="-171446">
              <a:buFont typeface=".AppleSystemUIFont"/>
              <a:buChar char="-"/>
              <a:defRPr b="0">
                <a:solidFill>
                  <a:srgbClr val="20386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11584344"/>
      </p:ext>
    </p:extLst>
  </p:cSld>
  <p:clrMapOvr>
    <a:masterClrMapping/>
  </p:clrMapOvr>
  <p:extLst>
    <p:ext uri="{DCECCB84-F9BA-43D5-87BE-67443E8EF086}">
      <p15:sldGuideLst xmlns:p15="http://schemas.microsoft.com/office/powerpoint/2012/main">
        <p15:guide id="1" orient="horz" pos="408">
          <p15:clr>
            <a:srgbClr val="FBAE40"/>
          </p15:clr>
        </p15:guide>
        <p15:guide id="2" pos="95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4C03BB-9A69-1B42-B67A-7980849BD99E}" type="datetime1">
              <a:rPr lang="en-US"/>
              <a:pPr>
                <a:defRPr/>
              </a:pPr>
              <a:t>9/16/2022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EA9501-3991-224D-A028-CF6B5AA6D9A1}" type="slidenum">
              <a:rPr lang="en-US"/>
              <a:pPr>
                <a:defRPr/>
              </a:pPr>
              <a:t>‹#›</a:t>
            </a:fld>
            <a:endParaRPr lang="en-US"/>
          </a:p>
        </p:txBody>
      </p:sp>
    </p:spTree>
    <p:extLst>
      <p:ext uri="{BB962C8B-B14F-4D97-AF65-F5344CB8AC3E}">
        <p14:creationId xmlns:p14="http://schemas.microsoft.com/office/powerpoint/2010/main" val="3033493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E76AB17-1BE5-0D40-AC14-A9FBE4D386F7}" type="datetime1">
              <a:rPr lang="en-US"/>
              <a:pPr>
                <a:defRPr/>
              </a:pPr>
              <a:t>9/16/2022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BF1FE2-CE14-1B4E-BA2B-E1C9F69D1F5F}" type="slidenum">
              <a:rPr lang="en-US"/>
              <a:pPr>
                <a:defRPr/>
              </a:pPr>
              <a:t>‹#›</a:t>
            </a:fld>
            <a:endParaRPr lang="en-US"/>
          </a:p>
        </p:txBody>
      </p:sp>
    </p:spTree>
    <p:extLst>
      <p:ext uri="{BB962C8B-B14F-4D97-AF65-F5344CB8AC3E}">
        <p14:creationId xmlns:p14="http://schemas.microsoft.com/office/powerpoint/2010/main" val="1196616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477CDAE-087B-2142-BD06-9251EE443CDF}" type="datetime1">
              <a:rPr lang="en-US"/>
              <a:pPr>
                <a:defRPr/>
              </a:pPr>
              <a:t>9/16/2022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3B404D-F7A0-9B45-B116-B48F01FDF618}" type="slidenum">
              <a:rPr lang="en-US"/>
              <a:pPr>
                <a:defRPr/>
              </a:pPr>
              <a:t>‹#›</a:t>
            </a:fld>
            <a:endParaRPr lang="en-US"/>
          </a:p>
        </p:txBody>
      </p:sp>
    </p:spTree>
    <p:extLst>
      <p:ext uri="{BB962C8B-B14F-4D97-AF65-F5344CB8AC3E}">
        <p14:creationId xmlns:p14="http://schemas.microsoft.com/office/powerpoint/2010/main" val="3420816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485C529-952B-3D4B-9C64-439EB63D99DA}" type="datetime1">
              <a:rPr lang="en-US"/>
              <a:pPr>
                <a:defRPr/>
              </a:pPr>
              <a:t>9/16/2022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1F461F7-3BD8-9843-87F4-3946A26469AF}" type="slidenum">
              <a:rPr lang="en-US"/>
              <a:pPr>
                <a:defRPr/>
              </a:pPr>
              <a:t>‹#›</a:t>
            </a:fld>
            <a:endParaRPr lang="en-US"/>
          </a:p>
        </p:txBody>
      </p:sp>
    </p:spTree>
    <p:extLst>
      <p:ext uri="{BB962C8B-B14F-4D97-AF65-F5344CB8AC3E}">
        <p14:creationId xmlns:p14="http://schemas.microsoft.com/office/powerpoint/2010/main" val="3283387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1328476-7B80-C84E-8B11-DD0E4B008314}" type="datetime1">
              <a:rPr lang="en-US"/>
              <a:pPr>
                <a:defRPr/>
              </a:pPr>
              <a:t>9/16/2022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B45DA23-0FBB-724C-B3D7-226850D5E33C}" type="slidenum">
              <a:rPr lang="en-US"/>
              <a:pPr>
                <a:defRPr/>
              </a:pPr>
              <a:t>‹#›</a:t>
            </a:fld>
            <a:endParaRPr lang="en-US"/>
          </a:p>
        </p:txBody>
      </p:sp>
    </p:spTree>
    <p:extLst>
      <p:ext uri="{BB962C8B-B14F-4D97-AF65-F5344CB8AC3E}">
        <p14:creationId xmlns:p14="http://schemas.microsoft.com/office/powerpoint/2010/main" val="1149439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9CE7E0-84D1-C642-B548-D48E328A57A4}" type="datetime1">
              <a:rPr lang="en-US"/>
              <a:pPr>
                <a:defRPr/>
              </a:pPr>
              <a:t>9/16/2022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525D19E-8A07-2A4B-9276-CF85B7988EBF}" type="slidenum">
              <a:rPr lang="en-US"/>
              <a:pPr>
                <a:defRPr/>
              </a:pPr>
              <a:t>‹#›</a:t>
            </a:fld>
            <a:endParaRPr lang="en-US"/>
          </a:p>
        </p:txBody>
      </p:sp>
    </p:spTree>
    <p:extLst>
      <p:ext uri="{BB962C8B-B14F-4D97-AF65-F5344CB8AC3E}">
        <p14:creationId xmlns:p14="http://schemas.microsoft.com/office/powerpoint/2010/main" val="3686184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078BD2E-E3BA-0C4E-B479-757F30608243}" type="datetime1">
              <a:rPr lang="en-US"/>
              <a:pPr>
                <a:defRPr/>
              </a:pPr>
              <a:t>9/16/2022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E40DB55-CB19-CA43-A44A-5D27BA8C504D}" type="slidenum">
              <a:rPr lang="en-US"/>
              <a:pPr>
                <a:defRPr/>
              </a:pPr>
              <a:t>‹#›</a:t>
            </a:fld>
            <a:endParaRPr lang="en-US"/>
          </a:p>
        </p:txBody>
      </p:sp>
    </p:spTree>
    <p:extLst>
      <p:ext uri="{BB962C8B-B14F-4D97-AF65-F5344CB8AC3E}">
        <p14:creationId xmlns:p14="http://schemas.microsoft.com/office/powerpoint/2010/main" val="2341497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318887B-6A82-504C-AFA1-C42023A272EF}" type="datetime1">
              <a:rPr lang="en-US"/>
              <a:pPr>
                <a:defRPr/>
              </a:pPr>
              <a:t>9/16/2022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B08717A-10F8-EE47-9CB6-FFCD0A79AA13}" type="slidenum">
              <a:rPr lang="en-US"/>
              <a:pPr>
                <a:defRPr/>
              </a:pPr>
              <a:t>‹#›</a:t>
            </a:fld>
            <a:endParaRPr lang="en-US"/>
          </a:p>
        </p:txBody>
      </p:sp>
    </p:spTree>
    <p:extLst>
      <p:ext uri="{BB962C8B-B14F-4D97-AF65-F5344CB8AC3E}">
        <p14:creationId xmlns:p14="http://schemas.microsoft.com/office/powerpoint/2010/main" val="148734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auto">
          <a:xfrm>
            <a:off x="4334935" y="98427"/>
            <a:ext cx="6711951" cy="492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Text Placeholder 2"/>
          <p:cNvSpPr>
            <a:spLocks noGrp="1"/>
          </p:cNvSpPr>
          <p:nvPr>
            <p:ph type="body" idx="1"/>
          </p:nvPr>
        </p:nvSpPr>
        <p:spPr bwMode="auto">
          <a:xfrm>
            <a:off x="825500" y="850901"/>
            <a:ext cx="10972800" cy="532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latin typeface="Calibri" charset="0"/>
              </a:defRPr>
            </a:lvl1pPr>
          </a:lstStyle>
          <a:p>
            <a:pPr>
              <a:defRPr/>
            </a:pPr>
            <a:fld id="{F43C3E0C-2E9E-7F4E-B656-C8169CFB586A}" type="datetime1">
              <a:rPr lang="en-US"/>
              <a:pPr>
                <a:defRPr/>
              </a:pPr>
              <a:t>9/16/2022</a:t>
            </a:fld>
            <a:endParaRPr lang="en-US"/>
          </a:p>
        </p:txBody>
      </p:sp>
      <p:sp>
        <p:nvSpPr>
          <p:cNvPr id="5" name="Footer Placeholder 4"/>
          <p:cNvSpPr>
            <a:spLocks noGrp="1"/>
          </p:cNvSpPr>
          <p:nvPr>
            <p:ph type="ftr" sz="quarter" idx="3"/>
          </p:nvPr>
        </p:nvSpPr>
        <p:spPr>
          <a:xfrm>
            <a:off x="4165600" y="6356352"/>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charset="0"/>
              </a:defRPr>
            </a:lvl1pPr>
          </a:lstStyle>
          <a:p>
            <a:pPr>
              <a:defRPr/>
            </a:pPr>
            <a:endParaRPr lang="en-US"/>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charset="0"/>
              </a:defRPr>
            </a:lvl1pPr>
          </a:lstStyle>
          <a:p>
            <a:pPr>
              <a:defRPr/>
            </a:pPr>
            <a:fld id="{910660B5-1146-B042-8FA5-76A8B04C985A}" type="slidenum">
              <a:rPr lang="en-US"/>
              <a:pPr>
                <a:defRPr/>
              </a:pPr>
              <a:t>‹#›</a:t>
            </a:fld>
            <a:endParaRPr lang="en-US"/>
          </a:p>
        </p:txBody>
      </p:sp>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5954" y="0"/>
            <a:ext cx="12186047" cy="6861351"/>
          </a:xfrm>
          <a:prstGeom prst="rect">
            <a:avLst/>
          </a:prstGeom>
        </p:spPr>
      </p:pic>
    </p:spTree>
    <p:extLst>
      <p:ext uri="{BB962C8B-B14F-4D97-AF65-F5344CB8AC3E}">
        <p14:creationId xmlns:p14="http://schemas.microsoft.com/office/powerpoint/2010/main" val="40527334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r" defTabSz="457189" rtl="0" eaLnBrk="0" fontAlgn="base" hangingPunct="0">
        <a:spcBef>
          <a:spcPct val="0"/>
        </a:spcBef>
        <a:spcAft>
          <a:spcPct val="0"/>
        </a:spcAft>
        <a:defRPr sz="2800" b="1" kern="1200">
          <a:solidFill>
            <a:schemeClr val="bg1"/>
          </a:solidFill>
          <a:effectLst>
            <a:outerShdw blurRad="38100" dist="38100" dir="2700000" algn="tl">
              <a:srgbClr val="000000">
                <a:alpha val="43137"/>
              </a:srgbClr>
            </a:outerShdw>
          </a:effectLst>
          <a:latin typeface="+mj-lt"/>
          <a:ea typeface="ＭＳ Ｐゴシック" charset="-128"/>
          <a:cs typeface="ＭＳ Ｐゴシック" charset="-128"/>
        </a:defRPr>
      </a:lvl1pPr>
      <a:lvl2pPr algn="r" defTabSz="457189" rtl="0" eaLnBrk="0" fontAlgn="base" hangingPunct="0">
        <a:spcBef>
          <a:spcPct val="0"/>
        </a:spcBef>
        <a:spcAft>
          <a:spcPct val="0"/>
        </a:spcAft>
        <a:defRPr sz="2800" b="1">
          <a:solidFill>
            <a:schemeClr val="bg1"/>
          </a:solidFill>
          <a:latin typeface="Calibri" charset="0"/>
          <a:ea typeface="ＭＳ Ｐゴシック" charset="-128"/>
          <a:cs typeface="ＭＳ Ｐゴシック" charset="-128"/>
        </a:defRPr>
      </a:lvl2pPr>
      <a:lvl3pPr algn="r" defTabSz="457189" rtl="0" eaLnBrk="0" fontAlgn="base" hangingPunct="0">
        <a:spcBef>
          <a:spcPct val="0"/>
        </a:spcBef>
        <a:spcAft>
          <a:spcPct val="0"/>
        </a:spcAft>
        <a:defRPr sz="2800" b="1">
          <a:solidFill>
            <a:schemeClr val="bg1"/>
          </a:solidFill>
          <a:latin typeface="Calibri" charset="0"/>
          <a:ea typeface="ＭＳ Ｐゴシック" charset="-128"/>
          <a:cs typeface="ＭＳ Ｐゴシック" charset="-128"/>
        </a:defRPr>
      </a:lvl3pPr>
      <a:lvl4pPr algn="r" defTabSz="457189" rtl="0" eaLnBrk="0" fontAlgn="base" hangingPunct="0">
        <a:spcBef>
          <a:spcPct val="0"/>
        </a:spcBef>
        <a:spcAft>
          <a:spcPct val="0"/>
        </a:spcAft>
        <a:defRPr sz="2800" b="1">
          <a:solidFill>
            <a:schemeClr val="bg1"/>
          </a:solidFill>
          <a:latin typeface="Calibri" charset="0"/>
          <a:ea typeface="ＭＳ Ｐゴシック" charset="-128"/>
          <a:cs typeface="ＭＳ Ｐゴシック" charset="-128"/>
        </a:defRPr>
      </a:lvl4pPr>
      <a:lvl5pPr algn="r" defTabSz="457189" rtl="0" eaLnBrk="0" fontAlgn="base" hangingPunct="0">
        <a:spcBef>
          <a:spcPct val="0"/>
        </a:spcBef>
        <a:spcAft>
          <a:spcPct val="0"/>
        </a:spcAft>
        <a:defRPr sz="2800" b="1">
          <a:solidFill>
            <a:schemeClr val="bg1"/>
          </a:solidFill>
          <a:latin typeface="Calibri" charset="0"/>
          <a:ea typeface="ＭＳ Ｐゴシック" charset="-128"/>
          <a:cs typeface="ＭＳ Ｐゴシック" charset="-128"/>
        </a:defRPr>
      </a:lvl5pPr>
      <a:lvl6pPr marL="457189" algn="ctr" defTabSz="457189" rtl="0" eaLnBrk="1" fontAlgn="base" hangingPunct="1">
        <a:spcBef>
          <a:spcPct val="0"/>
        </a:spcBef>
        <a:spcAft>
          <a:spcPct val="0"/>
        </a:spcAft>
        <a:defRPr sz="4400">
          <a:solidFill>
            <a:schemeClr val="tx1"/>
          </a:solidFill>
          <a:latin typeface="Calibri" charset="0"/>
          <a:ea typeface="ＭＳ Ｐゴシック" charset="-128"/>
        </a:defRPr>
      </a:lvl6pPr>
      <a:lvl7pPr marL="914377" algn="ctr" defTabSz="457189" rtl="0" eaLnBrk="1" fontAlgn="base" hangingPunct="1">
        <a:spcBef>
          <a:spcPct val="0"/>
        </a:spcBef>
        <a:spcAft>
          <a:spcPct val="0"/>
        </a:spcAft>
        <a:defRPr sz="4400">
          <a:solidFill>
            <a:schemeClr val="tx1"/>
          </a:solidFill>
          <a:latin typeface="Calibri" charset="0"/>
          <a:ea typeface="ＭＳ Ｐゴシック" charset="-128"/>
        </a:defRPr>
      </a:lvl7pPr>
      <a:lvl8pPr marL="1371566" algn="ctr" defTabSz="457189" rtl="0" eaLnBrk="1" fontAlgn="base" hangingPunct="1">
        <a:spcBef>
          <a:spcPct val="0"/>
        </a:spcBef>
        <a:spcAft>
          <a:spcPct val="0"/>
        </a:spcAft>
        <a:defRPr sz="4400">
          <a:solidFill>
            <a:schemeClr val="tx1"/>
          </a:solidFill>
          <a:latin typeface="Calibri" charset="0"/>
          <a:ea typeface="ＭＳ Ｐゴシック" charset="-128"/>
        </a:defRPr>
      </a:lvl8pPr>
      <a:lvl9pPr marL="1828754" algn="ctr" defTabSz="457189" rtl="0" eaLnBrk="1" fontAlgn="base" hangingPunct="1">
        <a:spcBef>
          <a:spcPct val="0"/>
        </a:spcBef>
        <a:spcAft>
          <a:spcPct val="0"/>
        </a:spcAft>
        <a:defRPr sz="4400">
          <a:solidFill>
            <a:schemeClr val="tx1"/>
          </a:solidFill>
          <a:latin typeface="Calibri" charset="0"/>
          <a:ea typeface="ＭＳ Ｐゴシック" charset="-128"/>
        </a:defRPr>
      </a:lvl9pPr>
    </p:titleStyle>
    <p:bodyStyle>
      <a:lvl1pPr marL="342891" indent="-342891" algn="l" defTabSz="457189" rtl="0" eaLnBrk="0" fontAlgn="base" hangingPunct="0">
        <a:spcBef>
          <a:spcPct val="20000"/>
        </a:spcBef>
        <a:spcAft>
          <a:spcPct val="0"/>
        </a:spcAft>
        <a:buFont typeface="Arial" charset="0"/>
        <a:buChar char="•"/>
        <a:defRPr sz="2800" kern="1200">
          <a:solidFill>
            <a:srgbClr val="000099"/>
          </a:solidFill>
          <a:latin typeface="+mn-lt"/>
          <a:ea typeface="ＭＳ Ｐゴシック" charset="-128"/>
          <a:cs typeface="ＭＳ Ｐゴシック" charset="-128"/>
        </a:defRPr>
      </a:lvl1pPr>
      <a:lvl2pPr marL="742932" indent="-285744" algn="l" defTabSz="457189"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2pPr>
      <a:lvl3pPr marL="1142971" indent="-228594" algn="l" defTabSz="457189" rtl="0" eaLnBrk="0" fontAlgn="base" hangingPunct="0">
        <a:spcBef>
          <a:spcPct val="20000"/>
        </a:spcBef>
        <a:spcAft>
          <a:spcPct val="0"/>
        </a:spcAft>
        <a:buFont typeface="Arial" charset="0"/>
        <a:buChar char="•"/>
        <a:defRPr sz="2400" kern="1200">
          <a:solidFill>
            <a:srgbClr val="FFCC00"/>
          </a:solidFill>
          <a:latin typeface="+mn-lt"/>
          <a:ea typeface="ＭＳ Ｐゴシック" charset="-128"/>
          <a:cs typeface="+mn-cs"/>
        </a:defRPr>
      </a:lvl3pPr>
      <a:lvl4pPr marL="1600160" indent="-228594" algn="l" defTabSz="457189"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349" indent="-228594" algn="l" defTabSz="457189"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gpm.nasa.gov/applications/2022-gpm-mentorship/" TargetMode="External"/><Relationship Id="rId5" Type="http://schemas.openxmlformats.org/officeDocument/2006/relationships/image" Target="../media/image5.pn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0"/>
          <p:cNvSpPr>
            <a:spLocks noGrp="1"/>
          </p:cNvSpPr>
          <p:nvPr>
            <p:ph type="title"/>
          </p:nvPr>
        </p:nvSpPr>
        <p:spPr>
          <a:xfrm>
            <a:off x="5084100" y="819669"/>
            <a:ext cx="5842518" cy="754289"/>
          </a:xfrm>
          <a:solidFill>
            <a:srgbClr val="EECA2E"/>
          </a:solidFill>
        </p:spPr>
        <p:txBody>
          <a:bodyPr rtlCol="0">
            <a:noAutofit/>
          </a:bodyPr>
          <a:lstStyle/>
          <a:p>
            <a:pPr algn="ctr" eaLnBrk="1" fontAlgn="auto" hangingPunct="1">
              <a:spcAft>
                <a:spcPts val="0"/>
              </a:spcAft>
              <a:defRPr/>
            </a:pPr>
            <a:r>
              <a:rPr lang="en-US" sz="2400" b="0" dirty="0">
                <a:solidFill>
                  <a:schemeClr val="tx1"/>
                </a:solidFill>
                <a:effectLst/>
                <a:latin typeface="Oswald" panose="00000500000000000000" pitchFamily="2" charset="0"/>
                <a:ea typeface="Tahoma" panose="020B0604030504040204" pitchFamily="34" charset="0"/>
                <a:cs typeface="Arial" panose="020B0604020202020204" pitchFamily="34" charset="0"/>
              </a:rPr>
              <a:t>High Intensity Isolated Precipitation Features (PFs)</a:t>
            </a:r>
          </a:p>
        </p:txBody>
      </p:sp>
      <p:sp>
        <p:nvSpPr>
          <p:cNvPr id="17" name="Equals 16">
            <a:extLst>
              <a:ext uri="{FF2B5EF4-FFF2-40B4-BE49-F238E27FC236}">
                <a16:creationId xmlns:a16="http://schemas.microsoft.com/office/drawing/2014/main" id="{47363A62-958C-4E26-9387-0D69246039AB}"/>
              </a:ext>
            </a:extLst>
          </p:cNvPr>
          <p:cNvSpPr/>
          <p:nvPr/>
        </p:nvSpPr>
        <p:spPr>
          <a:xfrm>
            <a:off x="4428134" y="978464"/>
            <a:ext cx="457200" cy="457200"/>
          </a:xfrm>
          <a:prstGeom prst="mathEqual">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6BBEC4FD-892E-4754-A2A7-5620E25D46AE}"/>
              </a:ext>
            </a:extLst>
          </p:cNvPr>
          <p:cNvSpPr txBox="1"/>
          <p:nvPr/>
        </p:nvSpPr>
        <p:spPr>
          <a:xfrm>
            <a:off x="5412287" y="101744"/>
            <a:ext cx="5686039"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Oswald SemiBold" panose="00000700000000000000" pitchFamily="2" charset="0"/>
                <a:ea typeface="+mn-ea"/>
                <a:cs typeface="+mn-cs"/>
              </a:rPr>
              <a:t>2022 NASA GPM Mentorship Program</a:t>
            </a:r>
          </a:p>
        </p:txBody>
      </p:sp>
      <p:sp>
        <p:nvSpPr>
          <p:cNvPr id="21" name="Oval 20">
            <a:extLst>
              <a:ext uri="{FF2B5EF4-FFF2-40B4-BE49-F238E27FC236}">
                <a16:creationId xmlns:a16="http://schemas.microsoft.com/office/drawing/2014/main" id="{E189189C-33CD-4306-B702-F073035D3EEF}"/>
              </a:ext>
            </a:extLst>
          </p:cNvPr>
          <p:cNvSpPr/>
          <p:nvPr/>
        </p:nvSpPr>
        <p:spPr>
          <a:xfrm>
            <a:off x="832704" y="792372"/>
            <a:ext cx="914400" cy="914400"/>
          </a:xfrm>
          <a:prstGeom prst="ellipse">
            <a:avLst/>
          </a:prstGeom>
          <a:blipFill>
            <a:blip r:embed="rId3"/>
            <a:stretch>
              <a:fillRect/>
            </a:stretch>
          </a:blipFill>
          <a:ln w="28575"/>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2" name="Oval 21">
            <a:extLst>
              <a:ext uri="{FF2B5EF4-FFF2-40B4-BE49-F238E27FC236}">
                <a16:creationId xmlns:a16="http://schemas.microsoft.com/office/drawing/2014/main" id="{EFD8CBDE-DE83-4AA6-836C-BA2C10215985}"/>
              </a:ext>
            </a:extLst>
          </p:cNvPr>
          <p:cNvSpPr/>
          <p:nvPr/>
        </p:nvSpPr>
        <p:spPr>
          <a:xfrm>
            <a:off x="2958402" y="749864"/>
            <a:ext cx="822960" cy="914400"/>
          </a:xfrm>
          <a:prstGeom prst="ellipse">
            <a:avLst/>
          </a:prstGeom>
          <a:blipFill>
            <a:blip r:embed="rId4"/>
            <a:stretch>
              <a:fillRect/>
            </a:stretch>
          </a:blipFill>
          <a:ln w="3175"/>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4" name="TextBox 23">
            <a:extLst>
              <a:ext uri="{FF2B5EF4-FFF2-40B4-BE49-F238E27FC236}">
                <a16:creationId xmlns:a16="http://schemas.microsoft.com/office/drawing/2014/main" id="{5E662DA9-96FD-499F-BFC0-3CCBF892AA18}"/>
              </a:ext>
            </a:extLst>
          </p:cNvPr>
          <p:cNvSpPr txBox="1"/>
          <p:nvPr/>
        </p:nvSpPr>
        <p:spPr>
          <a:xfrm>
            <a:off x="348087" y="2631634"/>
            <a:ext cx="6763914" cy="4239687"/>
          </a:xfrm>
          <a:prstGeom prst="rect">
            <a:avLst/>
          </a:prstGeom>
          <a:noFill/>
        </p:spPr>
        <p:txBody>
          <a:bodyPr wrap="square">
            <a:spAutoFit/>
          </a:bodyPr>
          <a:lstStyle/>
          <a:p>
            <a:pPr marL="285750" marR="0" lvl="0" indent="-285750" algn="l" defTabSz="914400" rtl="0" eaLnBrk="1" fontAlgn="auto" latinLnBrk="0" hangingPunct="1">
              <a:lnSpc>
                <a:spcPct val="107000"/>
              </a:lnSpc>
              <a:spcBef>
                <a:spcPts val="0"/>
              </a:spcBef>
              <a:spcAft>
                <a:spcPts val="80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Numerous isolated PFs can have similar rain intensities as organized ones and thus have potential to cause catastrophic flooding, landslides, and infrastructure damage. </a:t>
            </a:r>
          </a:p>
          <a:p>
            <a:pPr marL="285750" marR="0" lvl="0" indent="-285750" algn="l" defTabSz="914400" rtl="0" eaLnBrk="1" fontAlgn="auto" latinLnBrk="0" hangingPunct="1">
              <a:lnSpc>
                <a:spcPct val="107000"/>
              </a:lnSpc>
              <a:spcBef>
                <a:spcPts val="0"/>
              </a:spcBef>
              <a:spcAft>
                <a:spcPts val="80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team conducted a global analysis to sort out when and where high intensity isolated PFs were formed using GPM DPR data and indirect measurements of latent heating from GPM.</a:t>
            </a:r>
          </a:p>
          <a:p>
            <a:pPr marL="285750" marR="0" lvl="0" indent="-285750" algn="l" defTabSz="914400" rtl="0" eaLnBrk="1" fontAlgn="auto" latinLnBrk="0" hangingPunct="1">
              <a:lnSpc>
                <a:spcPct val="107000"/>
              </a:lnSpc>
              <a:spcBef>
                <a:spcPts val="0"/>
              </a:spcBef>
              <a:spcAft>
                <a:spcPts val="80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Preliminary findings show that the multiple isolated PFs with high intensity rain are mostly formed in the tropics. </a:t>
            </a:r>
          </a:p>
          <a:p>
            <a:pPr marL="285750" marR="0" lvl="0" indent="-285750" algn="l" defTabSz="914400" rtl="0" eaLnBrk="1" fontAlgn="auto" latinLnBrk="0" hangingPunct="1">
              <a:lnSpc>
                <a:spcPct val="107000"/>
              </a:lnSpc>
              <a:spcBef>
                <a:spcPts val="0"/>
              </a:spcBef>
              <a:spcAft>
                <a:spcPts val="80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Understanding where and when these form are beneficial for the scientific community and hydrological modelers as it can help elucidate more about the life cycle of these storm systems in greater detail and provide valuable information for improving forecasts of weather and climate.</a:t>
            </a:r>
          </a:p>
        </p:txBody>
      </p:sp>
      <p:sp>
        <p:nvSpPr>
          <p:cNvPr id="25" name="Cross 24">
            <a:extLst>
              <a:ext uri="{FF2B5EF4-FFF2-40B4-BE49-F238E27FC236}">
                <a16:creationId xmlns:a16="http://schemas.microsoft.com/office/drawing/2014/main" id="{8025ADFF-27F6-40D3-96F6-0ABC7D7F2CEA}"/>
              </a:ext>
            </a:extLst>
          </p:cNvPr>
          <p:cNvSpPr/>
          <p:nvPr/>
        </p:nvSpPr>
        <p:spPr>
          <a:xfrm>
            <a:off x="2203515" y="1069904"/>
            <a:ext cx="274320" cy="274320"/>
          </a:xfrm>
          <a:prstGeom prst="plus">
            <a:avLst>
              <a:gd name="adj" fmla="val 35000"/>
            </a:avLst>
          </a:prstGeom>
          <a:gradFill>
            <a:gsLst>
              <a:gs pos="20000">
                <a:schemeClr val="accent1">
                  <a:tint val="100000"/>
                  <a:shade val="100000"/>
                  <a:satMod val="130000"/>
                </a:schemeClr>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6" name="Title 20">
            <a:extLst>
              <a:ext uri="{FF2B5EF4-FFF2-40B4-BE49-F238E27FC236}">
                <a16:creationId xmlns:a16="http://schemas.microsoft.com/office/drawing/2014/main" id="{85C0E4B0-8A40-43D7-A8C2-B68CDCC359B3}"/>
              </a:ext>
            </a:extLst>
          </p:cNvPr>
          <p:cNvSpPr txBox="1">
            <a:spLocks/>
          </p:cNvSpPr>
          <p:nvPr/>
        </p:nvSpPr>
        <p:spPr bwMode="auto">
          <a:xfrm>
            <a:off x="277074" y="1729632"/>
            <a:ext cx="2025660" cy="773158"/>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lvl1pPr algn="r" defTabSz="457189" rtl="0" eaLnBrk="0" fontAlgn="base" hangingPunct="0">
              <a:spcBef>
                <a:spcPct val="0"/>
              </a:spcBef>
              <a:spcAft>
                <a:spcPct val="0"/>
              </a:spcAft>
              <a:defRPr sz="2800" b="1" kern="1200">
                <a:solidFill>
                  <a:schemeClr val="bg1"/>
                </a:solidFill>
                <a:effectLst>
                  <a:outerShdw blurRad="38100" dist="38100" dir="2700000" algn="tl">
                    <a:srgbClr val="000000">
                      <a:alpha val="43137"/>
                    </a:srgbClr>
                  </a:outerShdw>
                </a:effectLst>
                <a:latin typeface="+mj-lt"/>
                <a:ea typeface="ＭＳ Ｐゴシック" charset="-128"/>
                <a:cs typeface="ＭＳ Ｐゴシック" charset="-128"/>
              </a:defRPr>
            </a:lvl1pPr>
            <a:lvl2pPr algn="r" defTabSz="457189" rtl="0" eaLnBrk="0" fontAlgn="base" hangingPunct="0">
              <a:spcBef>
                <a:spcPct val="0"/>
              </a:spcBef>
              <a:spcAft>
                <a:spcPct val="0"/>
              </a:spcAft>
              <a:defRPr sz="2800" b="1">
                <a:solidFill>
                  <a:schemeClr val="bg1"/>
                </a:solidFill>
                <a:latin typeface="Calibri" charset="0"/>
                <a:ea typeface="ＭＳ Ｐゴシック" charset="-128"/>
                <a:cs typeface="ＭＳ Ｐゴシック" charset="-128"/>
              </a:defRPr>
            </a:lvl2pPr>
            <a:lvl3pPr algn="r" defTabSz="457189" rtl="0" eaLnBrk="0" fontAlgn="base" hangingPunct="0">
              <a:spcBef>
                <a:spcPct val="0"/>
              </a:spcBef>
              <a:spcAft>
                <a:spcPct val="0"/>
              </a:spcAft>
              <a:defRPr sz="2800" b="1">
                <a:solidFill>
                  <a:schemeClr val="bg1"/>
                </a:solidFill>
                <a:latin typeface="Calibri" charset="0"/>
                <a:ea typeface="ＭＳ Ｐゴシック" charset="-128"/>
                <a:cs typeface="ＭＳ Ｐゴシック" charset="-128"/>
              </a:defRPr>
            </a:lvl3pPr>
            <a:lvl4pPr algn="r" defTabSz="457189" rtl="0" eaLnBrk="0" fontAlgn="base" hangingPunct="0">
              <a:spcBef>
                <a:spcPct val="0"/>
              </a:spcBef>
              <a:spcAft>
                <a:spcPct val="0"/>
              </a:spcAft>
              <a:defRPr sz="2800" b="1">
                <a:solidFill>
                  <a:schemeClr val="bg1"/>
                </a:solidFill>
                <a:latin typeface="Calibri" charset="0"/>
                <a:ea typeface="ＭＳ Ｐゴシック" charset="-128"/>
                <a:cs typeface="ＭＳ Ｐゴシック" charset="-128"/>
              </a:defRPr>
            </a:lvl4pPr>
            <a:lvl5pPr algn="r" defTabSz="457189" rtl="0" eaLnBrk="0" fontAlgn="base" hangingPunct="0">
              <a:spcBef>
                <a:spcPct val="0"/>
              </a:spcBef>
              <a:spcAft>
                <a:spcPct val="0"/>
              </a:spcAft>
              <a:defRPr sz="2800" b="1">
                <a:solidFill>
                  <a:schemeClr val="bg1"/>
                </a:solidFill>
                <a:latin typeface="Calibri" charset="0"/>
                <a:ea typeface="ＭＳ Ｐゴシック" charset="-128"/>
                <a:cs typeface="ＭＳ Ｐゴシック" charset="-128"/>
              </a:defRPr>
            </a:lvl5pPr>
            <a:lvl6pPr marL="457189" algn="ctr" defTabSz="457189" rtl="0" eaLnBrk="1" fontAlgn="base" hangingPunct="1">
              <a:spcBef>
                <a:spcPct val="0"/>
              </a:spcBef>
              <a:spcAft>
                <a:spcPct val="0"/>
              </a:spcAft>
              <a:defRPr sz="4400">
                <a:solidFill>
                  <a:schemeClr val="tx1"/>
                </a:solidFill>
                <a:latin typeface="Calibri" charset="0"/>
                <a:ea typeface="ＭＳ Ｐゴシック" charset="-128"/>
              </a:defRPr>
            </a:lvl6pPr>
            <a:lvl7pPr marL="914377" algn="ctr" defTabSz="457189" rtl="0" eaLnBrk="1" fontAlgn="base" hangingPunct="1">
              <a:spcBef>
                <a:spcPct val="0"/>
              </a:spcBef>
              <a:spcAft>
                <a:spcPct val="0"/>
              </a:spcAft>
              <a:defRPr sz="4400">
                <a:solidFill>
                  <a:schemeClr val="tx1"/>
                </a:solidFill>
                <a:latin typeface="Calibri" charset="0"/>
                <a:ea typeface="ＭＳ Ｐゴシック" charset="-128"/>
              </a:defRPr>
            </a:lvl7pPr>
            <a:lvl8pPr marL="1371566" algn="ctr" defTabSz="457189" rtl="0" eaLnBrk="1" fontAlgn="base" hangingPunct="1">
              <a:spcBef>
                <a:spcPct val="0"/>
              </a:spcBef>
              <a:spcAft>
                <a:spcPct val="0"/>
              </a:spcAft>
              <a:defRPr sz="4400">
                <a:solidFill>
                  <a:schemeClr val="tx1"/>
                </a:solidFill>
                <a:latin typeface="Calibri" charset="0"/>
                <a:ea typeface="ＭＳ Ｐゴシック" charset="-128"/>
              </a:defRPr>
            </a:lvl8pPr>
            <a:lvl9pPr marL="1828754" algn="ctr" defTabSz="457189" rtl="0" eaLnBrk="1" fontAlgn="base" hangingPunct="1">
              <a:spcBef>
                <a:spcPct val="0"/>
              </a:spcBef>
              <a:spcAft>
                <a:spcPct val="0"/>
              </a:spcAft>
              <a:defRPr sz="4400">
                <a:solidFill>
                  <a:schemeClr val="tx1"/>
                </a:solidFill>
                <a:latin typeface="Calibri" charset="0"/>
                <a:ea typeface="ＭＳ Ｐゴシック" charset="-128"/>
              </a:defRPr>
            </a:lvl9pPr>
          </a:lstStyle>
          <a:p>
            <a:pPr marL="0" marR="0" lvl="0" indent="0" algn="ctr" defTabSz="457189"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Oswald" panose="00000500000000000000" pitchFamily="2" charset="0"/>
                <a:ea typeface="Tahoma" panose="020B0604030504040204" pitchFamily="34" charset="0"/>
                <a:cs typeface="Arial" panose="020B0604020202020204" pitchFamily="34" charset="0"/>
              </a:rPr>
              <a:t>PMM Mentor: </a:t>
            </a:r>
          </a:p>
          <a:p>
            <a:pPr marL="0" marR="0" lvl="0" indent="0" algn="ctr" defTabSz="457189"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Oswald" panose="00000500000000000000" pitchFamily="2" charset="0"/>
                <a:ea typeface="Tahoma" panose="020B0604030504040204" pitchFamily="34" charset="0"/>
                <a:cs typeface="Arial" panose="020B0604020202020204" pitchFamily="34" charset="0"/>
              </a:rPr>
              <a:t>Chuntao Liu, Texas A&amp;M University- Corpus Christi  </a:t>
            </a:r>
          </a:p>
        </p:txBody>
      </p:sp>
      <p:sp>
        <p:nvSpPr>
          <p:cNvPr id="27" name="Title 20">
            <a:extLst>
              <a:ext uri="{FF2B5EF4-FFF2-40B4-BE49-F238E27FC236}">
                <a16:creationId xmlns:a16="http://schemas.microsoft.com/office/drawing/2014/main" id="{617CA5BF-915A-49F6-9FA5-4D3993D59462}"/>
              </a:ext>
            </a:extLst>
          </p:cNvPr>
          <p:cNvSpPr txBox="1">
            <a:spLocks/>
          </p:cNvSpPr>
          <p:nvPr/>
        </p:nvSpPr>
        <p:spPr bwMode="auto">
          <a:xfrm>
            <a:off x="1997268" y="1435664"/>
            <a:ext cx="2888066" cy="1336612"/>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lvl1pPr algn="r" defTabSz="457189" rtl="0" eaLnBrk="0" fontAlgn="base" hangingPunct="0">
              <a:spcBef>
                <a:spcPct val="0"/>
              </a:spcBef>
              <a:spcAft>
                <a:spcPct val="0"/>
              </a:spcAft>
              <a:defRPr sz="2800" b="1" kern="1200">
                <a:solidFill>
                  <a:schemeClr val="bg1"/>
                </a:solidFill>
                <a:effectLst>
                  <a:outerShdw blurRad="38100" dist="38100" dir="2700000" algn="tl">
                    <a:srgbClr val="000000">
                      <a:alpha val="43137"/>
                    </a:srgbClr>
                  </a:outerShdw>
                </a:effectLst>
                <a:latin typeface="+mj-lt"/>
                <a:ea typeface="ＭＳ Ｐゴシック" charset="-128"/>
                <a:cs typeface="ＭＳ Ｐゴシック" charset="-128"/>
              </a:defRPr>
            </a:lvl1pPr>
            <a:lvl2pPr algn="r" defTabSz="457189" rtl="0" eaLnBrk="0" fontAlgn="base" hangingPunct="0">
              <a:spcBef>
                <a:spcPct val="0"/>
              </a:spcBef>
              <a:spcAft>
                <a:spcPct val="0"/>
              </a:spcAft>
              <a:defRPr sz="2800" b="1">
                <a:solidFill>
                  <a:schemeClr val="bg1"/>
                </a:solidFill>
                <a:latin typeface="Calibri" charset="0"/>
                <a:ea typeface="ＭＳ Ｐゴシック" charset="-128"/>
                <a:cs typeface="ＭＳ Ｐゴシック" charset="-128"/>
              </a:defRPr>
            </a:lvl2pPr>
            <a:lvl3pPr algn="r" defTabSz="457189" rtl="0" eaLnBrk="0" fontAlgn="base" hangingPunct="0">
              <a:spcBef>
                <a:spcPct val="0"/>
              </a:spcBef>
              <a:spcAft>
                <a:spcPct val="0"/>
              </a:spcAft>
              <a:defRPr sz="2800" b="1">
                <a:solidFill>
                  <a:schemeClr val="bg1"/>
                </a:solidFill>
                <a:latin typeface="Calibri" charset="0"/>
                <a:ea typeface="ＭＳ Ｐゴシック" charset="-128"/>
                <a:cs typeface="ＭＳ Ｐゴシック" charset="-128"/>
              </a:defRPr>
            </a:lvl3pPr>
            <a:lvl4pPr algn="r" defTabSz="457189" rtl="0" eaLnBrk="0" fontAlgn="base" hangingPunct="0">
              <a:spcBef>
                <a:spcPct val="0"/>
              </a:spcBef>
              <a:spcAft>
                <a:spcPct val="0"/>
              </a:spcAft>
              <a:defRPr sz="2800" b="1">
                <a:solidFill>
                  <a:schemeClr val="bg1"/>
                </a:solidFill>
                <a:latin typeface="Calibri" charset="0"/>
                <a:ea typeface="ＭＳ Ｐゴシック" charset="-128"/>
                <a:cs typeface="ＭＳ Ｐゴシック" charset="-128"/>
              </a:defRPr>
            </a:lvl4pPr>
            <a:lvl5pPr algn="r" defTabSz="457189" rtl="0" eaLnBrk="0" fontAlgn="base" hangingPunct="0">
              <a:spcBef>
                <a:spcPct val="0"/>
              </a:spcBef>
              <a:spcAft>
                <a:spcPct val="0"/>
              </a:spcAft>
              <a:defRPr sz="2800" b="1">
                <a:solidFill>
                  <a:schemeClr val="bg1"/>
                </a:solidFill>
                <a:latin typeface="Calibri" charset="0"/>
                <a:ea typeface="ＭＳ Ｐゴシック" charset="-128"/>
                <a:cs typeface="ＭＳ Ｐゴシック" charset="-128"/>
              </a:defRPr>
            </a:lvl5pPr>
            <a:lvl6pPr marL="457189" algn="ctr" defTabSz="457189" rtl="0" eaLnBrk="1" fontAlgn="base" hangingPunct="1">
              <a:spcBef>
                <a:spcPct val="0"/>
              </a:spcBef>
              <a:spcAft>
                <a:spcPct val="0"/>
              </a:spcAft>
              <a:defRPr sz="4400">
                <a:solidFill>
                  <a:schemeClr val="tx1"/>
                </a:solidFill>
                <a:latin typeface="Calibri" charset="0"/>
                <a:ea typeface="ＭＳ Ｐゴシック" charset="-128"/>
              </a:defRPr>
            </a:lvl6pPr>
            <a:lvl7pPr marL="914377" algn="ctr" defTabSz="457189" rtl="0" eaLnBrk="1" fontAlgn="base" hangingPunct="1">
              <a:spcBef>
                <a:spcPct val="0"/>
              </a:spcBef>
              <a:spcAft>
                <a:spcPct val="0"/>
              </a:spcAft>
              <a:defRPr sz="4400">
                <a:solidFill>
                  <a:schemeClr val="tx1"/>
                </a:solidFill>
                <a:latin typeface="Calibri" charset="0"/>
                <a:ea typeface="ＭＳ Ｐゴシック" charset="-128"/>
              </a:defRPr>
            </a:lvl7pPr>
            <a:lvl8pPr marL="1371566" algn="ctr" defTabSz="457189" rtl="0" eaLnBrk="1" fontAlgn="base" hangingPunct="1">
              <a:spcBef>
                <a:spcPct val="0"/>
              </a:spcBef>
              <a:spcAft>
                <a:spcPct val="0"/>
              </a:spcAft>
              <a:defRPr sz="4400">
                <a:solidFill>
                  <a:schemeClr val="tx1"/>
                </a:solidFill>
                <a:latin typeface="Calibri" charset="0"/>
                <a:ea typeface="ＭＳ Ｐゴシック" charset="-128"/>
              </a:defRPr>
            </a:lvl8pPr>
            <a:lvl9pPr marL="1828754" algn="ctr" defTabSz="457189" rtl="0" eaLnBrk="1" fontAlgn="base" hangingPunct="1">
              <a:spcBef>
                <a:spcPct val="0"/>
              </a:spcBef>
              <a:spcAft>
                <a:spcPct val="0"/>
              </a:spcAft>
              <a:defRPr sz="4400">
                <a:solidFill>
                  <a:schemeClr val="tx1"/>
                </a:solidFill>
                <a:latin typeface="Calibri" charset="0"/>
                <a:ea typeface="ＭＳ Ｐゴシック" charset="-128"/>
              </a:defRPr>
            </a:lvl9pPr>
          </a:lstStyle>
          <a:p>
            <a:pPr marL="0" marR="0" lvl="0" indent="0" algn="ctr" defTabSz="457189"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Oswald" panose="00000500000000000000" pitchFamily="2" charset="0"/>
                <a:ea typeface="Tahoma" panose="020B0604030504040204" pitchFamily="34" charset="0"/>
                <a:cs typeface="Arial" panose="020B0604020202020204" pitchFamily="34" charset="0"/>
              </a:rPr>
              <a:t>Mentee: </a:t>
            </a:r>
          </a:p>
          <a:p>
            <a:pPr marL="0" marR="0" lvl="0" indent="0" algn="ctr" defTabSz="457189"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Oswald" panose="00000500000000000000" pitchFamily="2" charset="0"/>
                <a:ea typeface="Tahoma" panose="020B0604030504040204" pitchFamily="34" charset="0"/>
                <a:cs typeface="Arial" panose="020B0604020202020204" pitchFamily="34" charset="0"/>
              </a:rPr>
              <a:t>Eva Yamamoto,</a:t>
            </a:r>
          </a:p>
          <a:p>
            <a:pPr marL="0" marR="0" lvl="0" indent="0" algn="ctr" defTabSz="457189" rtl="0" eaLnBrk="1" fontAlgn="auto" latinLnBrk="0" hangingPunct="1">
              <a:lnSpc>
                <a:spcPct val="100000"/>
              </a:lnSpc>
              <a:spcBef>
                <a:spcPct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Oswald" panose="00000500000000000000" pitchFamily="2" charset="0"/>
                <a:ea typeface="Tahoma" panose="020B0604030504040204" pitchFamily="34" charset="0"/>
                <a:cs typeface="Arial" panose="020B0604020202020204" pitchFamily="34" charset="0"/>
              </a:rPr>
              <a:t>Kyoto University</a:t>
            </a:r>
          </a:p>
        </p:txBody>
      </p:sp>
      <p:sp>
        <p:nvSpPr>
          <p:cNvPr id="30" name="TextBox 29">
            <a:extLst>
              <a:ext uri="{FF2B5EF4-FFF2-40B4-BE49-F238E27FC236}">
                <a16:creationId xmlns:a16="http://schemas.microsoft.com/office/drawing/2014/main" id="{8980D203-C981-460F-A5F0-D7F1EB28BB21}"/>
              </a:ext>
            </a:extLst>
          </p:cNvPr>
          <p:cNvSpPr txBox="1"/>
          <p:nvPr/>
        </p:nvSpPr>
        <p:spPr>
          <a:xfrm>
            <a:off x="6932977" y="5593090"/>
            <a:ext cx="5314439"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Figure: (Top) A global analysis of where high intensity isolated PFs were formed. (Middle) An evaluation of general PFs, highlighting that about 20% are shallow. (Bottom) An evaluation of high intensity isolated PFs, highlighting that they form deeper PFs. (Credit: E Yamamoto).</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2" name="Picture 1">
            <a:extLst>
              <a:ext uri="{FF2B5EF4-FFF2-40B4-BE49-F238E27FC236}">
                <a16:creationId xmlns:a16="http://schemas.microsoft.com/office/drawing/2014/main" id="{17D0040C-790E-44AF-A36B-3DBCE6468B1A}"/>
              </a:ext>
            </a:extLst>
          </p:cNvPr>
          <p:cNvPicPr>
            <a:picLocks noChangeAspect="1"/>
          </p:cNvPicPr>
          <p:nvPr/>
        </p:nvPicPr>
        <p:blipFill>
          <a:blip r:embed="rId5"/>
          <a:stretch>
            <a:fillRect/>
          </a:stretch>
        </p:blipFill>
        <p:spPr>
          <a:xfrm>
            <a:off x="7589519" y="1610664"/>
            <a:ext cx="4254395" cy="4007982"/>
          </a:xfrm>
          <a:prstGeom prst="rect">
            <a:avLst/>
          </a:prstGeom>
        </p:spPr>
      </p:pic>
      <p:sp>
        <p:nvSpPr>
          <p:cNvPr id="14" name="TextBox 13">
            <a:extLst>
              <a:ext uri="{FF2B5EF4-FFF2-40B4-BE49-F238E27FC236}">
                <a16:creationId xmlns:a16="http://schemas.microsoft.com/office/drawing/2014/main" id="{64E2F3A4-F4BC-4D44-ABF5-02C1737DBF2C}"/>
              </a:ext>
            </a:extLst>
          </p:cNvPr>
          <p:cNvSpPr txBox="1"/>
          <p:nvPr/>
        </p:nvSpPr>
        <p:spPr>
          <a:xfrm>
            <a:off x="6801693" y="6537541"/>
            <a:ext cx="5756031"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rPr>
              <a:t>Check out more details at </a:t>
            </a:r>
            <a:r>
              <a:rPr kumimoji="0" lang="en-US" sz="1200" b="0" i="1"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hlinkClick r:id="rId6"/>
              </a:rPr>
              <a:t>https://gpm.nasa.gov/applications/2022-gpm-mentorship/</a:t>
            </a:r>
            <a:r>
              <a:rPr kumimoji="0" lang="en-US" sz="1200" b="0" i="1"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US" sz="1200" b="0" i="0" u="none" strike="noStrike" kern="1200" cap="none" spc="0" normalizeH="0" baseline="0" noProof="0" dirty="0">
              <a:ln>
                <a:noFill/>
              </a:ln>
              <a:solidFill>
                <a:srgbClr val="0070C0"/>
              </a:solidFill>
              <a:effectLst/>
              <a:uLnTx/>
              <a:uFillTx/>
              <a:latin typeface="Calibri"/>
              <a:ea typeface="+mn-ea"/>
              <a:cs typeface="+mn-cs"/>
            </a:endParaRPr>
          </a:p>
        </p:txBody>
      </p:sp>
    </p:spTree>
    <p:extLst>
      <p:ext uri="{BB962C8B-B14F-4D97-AF65-F5344CB8AC3E}">
        <p14:creationId xmlns:p14="http://schemas.microsoft.com/office/powerpoint/2010/main" val="3300879473"/>
      </p:ext>
    </p:extLst>
  </p:cSld>
  <p:clrMapOvr>
    <a:masterClrMapping/>
  </p:clrMapOvr>
</p:sld>
</file>

<file path=ppt/theme/theme1.xml><?xml version="1.0" encoding="utf-8"?>
<a:theme xmlns:a="http://schemas.openxmlformats.org/drawingml/2006/main" name="K-2 GPM 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229</Words>
  <Application>Microsoft Office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.AppleSystemUIFont</vt:lpstr>
      <vt:lpstr>Arial</vt:lpstr>
      <vt:lpstr>Calibri</vt:lpstr>
      <vt:lpstr>Oswald</vt:lpstr>
      <vt:lpstr>Oswald SemiBold</vt:lpstr>
      <vt:lpstr>Wingdings</vt:lpstr>
      <vt:lpstr>K-2 GPM final</vt:lpstr>
      <vt:lpstr>High Intensity Isolated Precipitation Features (PFs)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Intensity Isolated Precipitation Features (PFs)</dc:title>
  <dc:creator>Portier, Andrea M. (GSFC-612.0)[SCIENCE SYSTEMS AND APPLICATIONS INC]</dc:creator>
  <cp:lastModifiedBy>Portier, Andrea M. (GSFC-612.0)[SCIENCE SYSTEMS AND APPLICATIONS INC]</cp:lastModifiedBy>
  <cp:revision>1</cp:revision>
  <dcterms:created xsi:type="dcterms:W3CDTF">2022-09-16T20:00:36Z</dcterms:created>
  <dcterms:modified xsi:type="dcterms:W3CDTF">2022-09-16T20:02:17Z</dcterms:modified>
</cp:coreProperties>
</file>