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48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96" d="100"/>
          <a:sy n="96" d="100"/>
        </p:scale>
        <p:origin x="-9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6EA07D-121E-4560-9D6A-A0679EA5D7BD}" type="datetimeFigureOut">
              <a:rPr lang="en-US" smtClean="0"/>
              <a:t>9/16/2022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B4DC94-5B53-4210-96B6-47B12904E658}" type="slidenum">
              <a:rPr lang="en-US" smtClean="0"/>
              <a:t>‹#›</a:t>
            </a:fld>
            <a:endParaRPr lang="en-US"/>
          </a:p>
        </p:txBody>
      </p:sp>
    </p:spTree>
    <p:extLst>
      <p:ext uri="{BB962C8B-B14F-4D97-AF65-F5344CB8AC3E}">
        <p14:creationId xmlns:p14="http://schemas.microsoft.com/office/powerpoint/2010/main" val="1335655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E49C316-A2B6-4CF7-B6EA-B132F9046B5D}"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S PGothic"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mn-cs"/>
            </a:endParaRPr>
          </a:p>
        </p:txBody>
      </p:sp>
    </p:spTree>
    <p:extLst>
      <p:ext uri="{BB962C8B-B14F-4D97-AF65-F5344CB8AC3E}">
        <p14:creationId xmlns:p14="http://schemas.microsoft.com/office/powerpoint/2010/main" val="14847054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4" name="Picture 7" descr="Picture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10611" y="0"/>
            <a:ext cx="9871679"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19089" y="168814"/>
            <a:ext cx="10363200" cy="1470025"/>
          </a:xfrm>
        </p:spPr>
        <p:txBody>
          <a:bodyPr/>
          <a:lstStyle>
            <a:lvl1pPr algn="ctr">
              <a:defRPr sz="3600"/>
            </a:lvl1pPr>
          </a:lstStyle>
          <a:p>
            <a:r>
              <a:rPr lang="en-US"/>
              <a:t>Click to edit Master title style</a:t>
            </a:r>
          </a:p>
        </p:txBody>
      </p:sp>
      <p:sp>
        <p:nvSpPr>
          <p:cNvPr id="3" name="Subtitle 2"/>
          <p:cNvSpPr>
            <a:spLocks noGrp="1"/>
          </p:cNvSpPr>
          <p:nvPr>
            <p:ph type="subTitle" idx="1"/>
          </p:nvPr>
        </p:nvSpPr>
        <p:spPr>
          <a:xfrm>
            <a:off x="7202660" y="1821765"/>
            <a:ext cx="3947941" cy="4756835"/>
          </a:xfrm>
        </p:spPr>
        <p:txBody>
          <a:bodyPr/>
          <a:lstStyle>
            <a:lvl1pPr marL="0" indent="0" algn="ctr">
              <a:buNone/>
              <a:defRPr>
                <a:solidFill>
                  <a:srgbClr val="FFCC00"/>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305639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954E67F-AF4F-D94C-A41E-1AE2901024A5}" type="datetime1">
              <a:rPr lang="en-US"/>
              <a:pPr>
                <a:defRPr/>
              </a:pPr>
              <a:t>9/16/2022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5840AB-69EC-5049-9BB0-9B563DAF5C99}" type="slidenum">
              <a:rPr lang="en-US"/>
              <a:pPr>
                <a:defRPr/>
              </a:pPr>
              <a:t>‹#›</a:t>
            </a:fld>
            <a:endParaRPr lang="en-US"/>
          </a:p>
        </p:txBody>
      </p:sp>
    </p:spTree>
    <p:extLst>
      <p:ext uri="{BB962C8B-B14F-4D97-AF65-F5344CB8AC3E}">
        <p14:creationId xmlns:p14="http://schemas.microsoft.com/office/powerpoint/2010/main" val="1728298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86AEB1F-9729-4541-A48B-07E9AB89E1A0}" type="datetime1">
              <a:rPr lang="en-US"/>
              <a:pPr>
                <a:defRPr/>
              </a:pPr>
              <a:t>9/16/2022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475F84-ADAF-834F-8E21-D47D1DC42F73}" type="slidenum">
              <a:rPr lang="en-US"/>
              <a:pPr>
                <a:defRPr/>
              </a:pPr>
              <a:t>‹#›</a:t>
            </a:fld>
            <a:endParaRPr lang="en-US"/>
          </a:p>
        </p:txBody>
      </p:sp>
    </p:spTree>
    <p:extLst>
      <p:ext uri="{BB962C8B-B14F-4D97-AF65-F5344CB8AC3E}">
        <p14:creationId xmlns:p14="http://schemas.microsoft.com/office/powerpoint/2010/main" val="2411280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647701"/>
            <a:ext cx="10515600" cy="553998"/>
          </a:xfrm>
        </p:spPr>
        <p:txBody>
          <a:bodyPr anchor="t" anchorCtr="0">
            <a:spAutoFit/>
          </a:bodyPr>
          <a:lstStyle>
            <a:lvl1pPr>
              <a:defRPr sz="3000"/>
            </a:lvl1pPr>
          </a:lstStyle>
          <a:p>
            <a:r>
              <a:rPr lang="en-US" dirty="0"/>
              <a:t>Click to edit Master title style</a:t>
            </a:r>
          </a:p>
        </p:txBody>
      </p:sp>
      <p:sp>
        <p:nvSpPr>
          <p:cNvPr id="5" name="Slide Number Placeholder 4"/>
          <p:cNvSpPr>
            <a:spLocks noGrp="1"/>
          </p:cNvSpPr>
          <p:nvPr>
            <p:ph type="sldNum" sz="quarter" idx="12"/>
          </p:nvPr>
        </p:nvSpPr>
        <p:spPr>
          <a:xfrm>
            <a:off x="9067800" y="6356352"/>
            <a:ext cx="2743200" cy="365125"/>
          </a:xfrm>
        </p:spPr>
        <p:txBody>
          <a:bodyPr/>
          <a:lstStyle/>
          <a:p>
            <a:fld id="{786A64DB-DBB3-CA48-993E-0DE1651AF3A6}" type="slidenum">
              <a:rPr lang="en-US" smtClean="0"/>
              <a:t>‹#›</a:t>
            </a:fld>
            <a:endParaRPr lang="en-US" dirty="0"/>
          </a:p>
        </p:txBody>
      </p:sp>
      <p:sp>
        <p:nvSpPr>
          <p:cNvPr id="4" name="Content Placeholder 2"/>
          <p:cNvSpPr>
            <a:spLocks noGrp="1"/>
          </p:cNvSpPr>
          <p:nvPr>
            <p:ph idx="1"/>
          </p:nvPr>
        </p:nvSpPr>
        <p:spPr>
          <a:xfrm>
            <a:off x="838200" y="1825625"/>
            <a:ext cx="10515600" cy="4351339"/>
          </a:xfrm>
        </p:spPr>
        <p:txBody>
          <a:bodyPr/>
          <a:lstStyle>
            <a:lvl1pPr>
              <a:buClr>
                <a:srgbClr val="203864"/>
              </a:buClr>
              <a:defRPr>
                <a:solidFill>
                  <a:srgbClr val="203864"/>
                </a:solidFill>
              </a:defRPr>
            </a:lvl1pPr>
            <a:lvl2pPr marL="514338" indent="-171446">
              <a:buFont typeface=".AppleSystemUIFont"/>
              <a:buChar char="-"/>
              <a:defRPr>
                <a:solidFill>
                  <a:srgbClr val="203864"/>
                </a:solidFill>
              </a:defRPr>
            </a:lvl2pPr>
            <a:lvl3pPr marL="857229" indent="-171446">
              <a:buFont typeface=".AppleSystemUIFont"/>
              <a:buChar char="-"/>
              <a:defRPr>
                <a:solidFill>
                  <a:srgbClr val="203864"/>
                </a:solidFill>
              </a:defRPr>
            </a:lvl3pPr>
            <a:lvl4pPr marL="1200121" indent="-171446">
              <a:buFont typeface=".AppleSystemUIFont"/>
              <a:buChar char="-"/>
              <a:defRPr b="0">
                <a:solidFill>
                  <a:srgbClr val="203864"/>
                </a:solidFill>
              </a:defRPr>
            </a:lvl4pPr>
            <a:lvl5pPr marL="1543012" indent="-171446">
              <a:buFont typeface=".AppleSystemUIFont"/>
              <a:buChar char="-"/>
              <a:defRPr b="0">
                <a:solidFill>
                  <a:srgbClr val="20386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33795720"/>
      </p:ext>
    </p:extLst>
  </p:cSld>
  <p:clrMapOvr>
    <a:masterClrMapping/>
  </p:clrMapOvr>
  <p:extLst>
    <p:ext uri="{DCECCB84-F9BA-43D5-87BE-67443E8EF086}">
      <p15:sldGuideLst xmlns:p15="http://schemas.microsoft.com/office/powerpoint/2012/main">
        <p15:guide id="1" orient="horz" pos="408">
          <p15:clr>
            <a:srgbClr val="FBAE40"/>
          </p15:clr>
        </p15:guide>
        <p15:guide id="2" pos="953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4C03BB-9A69-1B42-B67A-7980849BD99E}" type="datetime1">
              <a:rPr lang="en-US"/>
              <a:pPr>
                <a:defRPr/>
              </a:pPr>
              <a:t>9/16/2022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EA9501-3991-224D-A028-CF6B5AA6D9A1}" type="slidenum">
              <a:rPr lang="en-US"/>
              <a:pPr>
                <a:defRPr/>
              </a:pPr>
              <a:t>‹#›</a:t>
            </a:fld>
            <a:endParaRPr lang="en-US"/>
          </a:p>
        </p:txBody>
      </p:sp>
    </p:spTree>
    <p:extLst>
      <p:ext uri="{BB962C8B-B14F-4D97-AF65-F5344CB8AC3E}">
        <p14:creationId xmlns:p14="http://schemas.microsoft.com/office/powerpoint/2010/main" val="83922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E76AB17-1BE5-0D40-AC14-A9FBE4D386F7}" type="datetime1">
              <a:rPr lang="en-US"/>
              <a:pPr>
                <a:defRPr/>
              </a:pPr>
              <a:t>9/16/2022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BF1FE2-CE14-1B4E-BA2B-E1C9F69D1F5F}" type="slidenum">
              <a:rPr lang="en-US"/>
              <a:pPr>
                <a:defRPr/>
              </a:pPr>
              <a:t>‹#›</a:t>
            </a:fld>
            <a:endParaRPr lang="en-US"/>
          </a:p>
        </p:txBody>
      </p:sp>
    </p:spTree>
    <p:extLst>
      <p:ext uri="{BB962C8B-B14F-4D97-AF65-F5344CB8AC3E}">
        <p14:creationId xmlns:p14="http://schemas.microsoft.com/office/powerpoint/2010/main" val="3402003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477CDAE-087B-2142-BD06-9251EE443CDF}" type="datetime1">
              <a:rPr lang="en-US"/>
              <a:pPr>
                <a:defRPr/>
              </a:pPr>
              <a:t>9/16/2022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3B404D-F7A0-9B45-B116-B48F01FDF618}" type="slidenum">
              <a:rPr lang="en-US"/>
              <a:pPr>
                <a:defRPr/>
              </a:pPr>
              <a:t>‹#›</a:t>
            </a:fld>
            <a:endParaRPr lang="en-US"/>
          </a:p>
        </p:txBody>
      </p:sp>
    </p:spTree>
    <p:extLst>
      <p:ext uri="{BB962C8B-B14F-4D97-AF65-F5344CB8AC3E}">
        <p14:creationId xmlns:p14="http://schemas.microsoft.com/office/powerpoint/2010/main" val="3450449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485C529-952B-3D4B-9C64-439EB63D99DA}" type="datetime1">
              <a:rPr lang="en-US"/>
              <a:pPr>
                <a:defRPr/>
              </a:pPr>
              <a:t>9/16/2022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1F461F7-3BD8-9843-87F4-3946A26469AF}" type="slidenum">
              <a:rPr lang="en-US"/>
              <a:pPr>
                <a:defRPr/>
              </a:pPr>
              <a:t>‹#›</a:t>
            </a:fld>
            <a:endParaRPr lang="en-US"/>
          </a:p>
        </p:txBody>
      </p:sp>
    </p:spTree>
    <p:extLst>
      <p:ext uri="{BB962C8B-B14F-4D97-AF65-F5344CB8AC3E}">
        <p14:creationId xmlns:p14="http://schemas.microsoft.com/office/powerpoint/2010/main" val="2333084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1328476-7B80-C84E-8B11-DD0E4B008314}" type="datetime1">
              <a:rPr lang="en-US"/>
              <a:pPr>
                <a:defRPr/>
              </a:pPr>
              <a:t>9/16/2022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B45DA23-0FBB-724C-B3D7-226850D5E33C}" type="slidenum">
              <a:rPr lang="en-US"/>
              <a:pPr>
                <a:defRPr/>
              </a:pPr>
              <a:t>‹#›</a:t>
            </a:fld>
            <a:endParaRPr lang="en-US"/>
          </a:p>
        </p:txBody>
      </p:sp>
    </p:spTree>
    <p:extLst>
      <p:ext uri="{BB962C8B-B14F-4D97-AF65-F5344CB8AC3E}">
        <p14:creationId xmlns:p14="http://schemas.microsoft.com/office/powerpoint/2010/main" val="1444926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69CE7E0-84D1-C642-B548-D48E328A57A4}" type="datetime1">
              <a:rPr lang="en-US"/>
              <a:pPr>
                <a:defRPr/>
              </a:pPr>
              <a:t>9/16/2022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525D19E-8A07-2A4B-9276-CF85B7988EBF}" type="slidenum">
              <a:rPr lang="en-US"/>
              <a:pPr>
                <a:defRPr/>
              </a:pPr>
              <a:t>‹#›</a:t>
            </a:fld>
            <a:endParaRPr lang="en-US"/>
          </a:p>
        </p:txBody>
      </p:sp>
    </p:spTree>
    <p:extLst>
      <p:ext uri="{BB962C8B-B14F-4D97-AF65-F5344CB8AC3E}">
        <p14:creationId xmlns:p14="http://schemas.microsoft.com/office/powerpoint/2010/main" val="587924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078BD2E-E3BA-0C4E-B479-757F30608243}" type="datetime1">
              <a:rPr lang="en-US"/>
              <a:pPr>
                <a:defRPr/>
              </a:pPr>
              <a:t>9/16/2022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E40DB55-CB19-CA43-A44A-5D27BA8C504D}" type="slidenum">
              <a:rPr lang="en-US"/>
              <a:pPr>
                <a:defRPr/>
              </a:pPr>
              <a:t>‹#›</a:t>
            </a:fld>
            <a:endParaRPr lang="en-US"/>
          </a:p>
        </p:txBody>
      </p:sp>
    </p:spTree>
    <p:extLst>
      <p:ext uri="{BB962C8B-B14F-4D97-AF65-F5344CB8AC3E}">
        <p14:creationId xmlns:p14="http://schemas.microsoft.com/office/powerpoint/2010/main" val="4156860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318887B-6A82-504C-AFA1-C42023A272EF}" type="datetime1">
              <a:rPr lang="en-US"/>
              <a:pPr>
                <a:defRPr/>
              </a:pPr>
              <a:t>9/16/2022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B08717A-10F8-EE47-9CB6-FFCD0A79AA13}" type="slidenum">
              <a:rPr lang="en-US"/>
              <a:pPr>
                <a:defRPr/>
              </a:pPr>
              <a:t>‹#›</a:t>
            </a:fld>
            <a:endParaRPr lang="en-US"/>
          </a:p>
        </p:txBody>
      </p:sp>
    </p:spTree>
    <p:extLst>
      <p:ext uri="{BB962C8B-B14F-4D97-AF65-F5344CB8AC3E}">
        <p14:creationId xmlns:p14="http://schemas.microsoft.com/office/powerpoint/2010/main" val="4034991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auto">
          <a:xfrm>
            <a:off x="4334935" y="98427"/>
            <a:ext cx="6711951" cy="492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825500" y="850901"/>
            <a:ext cx="10972800" cy="532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latin typeface="Calibri" charset="0"/>
              </a:defRPr>
            </a:lvl1pPr>
          </a:lstStyle>
          <a:p>
            <a:pPr>
              <a:defRPr/>
            </a:pPr>
            <a:fld id="{F43C3E0C-2E9E-7F4E-B656-C8169CFB586A}" type="datetime1">
              <a:rPr lang="en-US"/>
              <a:pPr>
                <a:defRPr/>
              </a:pPr>
              <a:t>9/16/2022</a:t>
            </a:fld>
            <a:endParaRPr lang="en-US"/>
          </a:p>
        </p:txBody>
      </p:sp>
      <p:sp>
        <p:nvSpPr>
          <p:cNvPr id="5" name="Footer Placeholder 4"/>
          <p:cNvSpPr>
            <a:spLocks noGrp="1"/>
          </p:cNvSpPr>
          <p:nvPr>
            <p:ph type="ftr" sz="quarter" idx="3"/>
          </p:nvPr>
        </p:nvSpPr>
        <p:spPr>
          <a:xfrm>
            <a:off x="4165600" y="6356352"/>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charset="0"/>
              </a:defRPr>
            </a:lvl1pPr>
          </a:lstStyle>
          <a:p>
            <a:pPr>
              <a:defRPr/>
            </a:pPr>
            <a:endParaRPr lang="en-US"/>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charset="0"/>
              </a:defRPr>
            </a:lvl1pPr>
          </a:lstStyle>
          <a:p>
            <a:pPr>
              <a:defRPr/>
            </a:pPr>
            <a:fld id="{910660B5-1146-B042-8FA5-76A8B04C985A}" type="slidenum">
              <a:rPr lang="en-US"/>
              <a:pPr>
                <a:defRPr/>
              </a:pPr>
              <a:t>‹#›</a:t>
            </a:fld>
            <a:endParaRPr lang="en-US"/>
          </a:p>
        </p:txBody>
      </p:sp>
      <p:pic>
        <p:nvPicPr>
          <p:cNvPr id="9" name="Picture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5954" y="0"/>
            <a:ext cx="12186047" cy="6861351"/>
          </a:xfrm>
          <a:prstGeom prst="rect">
            <a:avLst/>
          </a:prstGeom>
        </p:spPr>
      </p:pic>
    </p:spTree>
    <p:extLst>
      <p:ext uri="{BB962C8B-B14F-4D97-AF65-F5344CB8AC3E}">
        <p14:creationId xmlns:p14="http://schemas.microsoft.com/office/powerpoint/2010/main" val="25429964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r" defTabSz="457189" rtl="0" eaLnBrk="0" fontAlgn="base" hangingPunct="0">
        <a:spcBef>
          <a:spcPct val="0"/>
        </a:spcBef>
        <a:spcAft>
          <a:spcPct val="0"/>
        </a:spcAft>
        <a:defRPr sz="2800" b="1" kern="1200">
          <a:solidFill>
            <a:schemeClr val="bg1"/>
          </a:solidFill>
          <a:effectLst>
            <a:outerShdw blurRad="38100" dist="38100" dir="2700000" algn="tl">
              <a:srgbClr val="000000">
                <a:alpha val="43137"/>
              </a:srgbClr>
            </a:outerShdw>
          </a:effectLst>
          <a:latin typeface="+mj-lt"/>
          <a:ea typeface="ＭＳ Ｐゴシック" charset="-128"/>
          <a:cs typeface="ＭＳ Ｐゴシック" charset="-128"/>
        </a:defRPr>
      </a:lvl1pPr>
      <a:lvl2pPr algn="r" defTabSz="457189" rtl="0" eaLnBrk="0" fontAlgn="base" hangingPunct="0">
        <a:spcBef>
          <a:spcPct val="0"/>
        </a:spcBef>
        <a:spcAft>
          <a:spcPct val="0"/>
        </a:spcAft>
        <a:defRPr sz="2800" b="1">
          <a:solidFill>
            <a:schemeClr val="bg1"/>
          </a:solidFill>
          <a:latin typeface="Calibri" charset="0"/>
          <a:ea typeface="ＭＳ Ｐゴシック" charset="-128"/>
          <a:cs typeface="ＭＳ Ｐゴシック" charset="-128"/>
        </a:defRPr>
      </a:lvl2pPr>
      <a:lvl3pPr algn="r" defTabSz="457189" rtl="0" eaLnBrk="0" fontAlgn="base" hangingPunct="0">
        <a:spcBef>
          <a:spcPct val="0"/>
        </a:spcBef>
        <a:spcAft>
          <a:spcPct val="0"/>
        </a:spcAft>
        <a:defRPr sz="2800" b="1">
          <a:solidFill>
            <a:schemeClr val="bg1"/>
          </a:solidFill>
          <a:latin typeface="Calibri" charset="0"/>
          <a:ea typeface="ＭＳ Ｐゴシック" charset="-128"/>
          <a:cs typeface="ＭＳ Ｐゴシック" charset="-128"/>
        </a:defRPr>
      </a:lvl3pPr>
      <a:lvl4pPr algn="r" defTabSz="457189" rtl="0" eaLnBrk="0" fontAlgn="base" hangingPunct="0">
        <a:spcBef>
          <a:spcPct val="0"/>
        </a:spcBef>
        <a:spcAft>
          <a:spcPct val="0"/>
        </a:spcAft>
        <a:defRPr sz="2800" b="1">
          <a:solidFill>
            <a:schemeClr val="bg1"/>
          </a:solidFill>
          <a:latin typeface="Calibri" charset="0"/>
          <a:ea typeface="ＭＳ Ｐゴシック" charset="-128"/>
          <a:cs typeface="ＭＳ Ｐゴシック" charset="-128"/>
        </a:defRPr>
      </a:lvl4pPr>
      <a:lvl5pPr algn="r" defTabSz="457189" rtl="0" eaLnBrk="0" fontAlgn="base" hangingPunct="0">
        <a:spcBef>
          <a:spcPct val="0"/>
        </a:spcBef>
        <a:spcAft>
          <a:spcPct val="0"/>
        </a:spcAft>
        <a:defRPr sz="2800" b="1">
          <a:solidFill>
            <a:schemeClr val="bg1"/>
          </a:solidFill>
          <a:latin typeface="Calibri" charset="0"/>
          <a:ea typeface="ＭＳ Ｐゴシック" charset="-128"/>
          <a:cs typeface="ＭＳ Ｐゴシック" charset="-128"/>
        </a:defRPr>
      </a:lvl5pPr>
      <a:lvl6pPr marL="457189" algn="ctr" defTabSz="457189" rtl="0" eaLnBrk="1" fontAlgn="base" hangingPunct="1">
        <a:spcBef>
          <a:spcPct val="0"/>
        </a:spcBef>
        <a:spcAft>
          <a:spcPct val="0"/>
        </a:spcAft>
        <a:defRPr sz="4400">
          <a:solidFill>
            <a:schemeClr val="tx1"/>
          </a:solidFill>
          <a:latin typeface="Calibri" charset="0"/>
          <a:ea typeface="ＭＳ Ｐゴシック" charset="-128"/>
        </a:defRPr>
      </a:lvl6pPr>
      <a:lvl7pPr marL="914377" algn="ctr" defTabSz="457189" rtl="0" eaLnBrk="1" fontAlgn="base" hangingPunct="1">
        <a:spcBef>
          <a:spcPct val="0"/>
        </a:spcBef>
        <a:spcAft>
          <a:spcPct val="0"/>
        </a:spcAft>
        <a:defRPr sz="4400">
          <a:solidFill>
            <a:schemeClr val="tx1"/>
          </a:solidFill>
          <a:latin typeface="Calibri" charset="0"/>
          <a:ea typeface="ＭＳ Ｐゴシック" charset="-128"/>
        </a:defRPr>
      </a:lvl7pPr>
      <a:lvl8pPr marL="1371566" algn="ctr" defTabSz="457189" rtl="0" eaLnBrk="1" fontAlgn="base" hangingPunct="1">
        <a:spcBef>
          <a:spcPct val="0"/>
        </a:spcBef>
        <a:spcAft>
          <a:spcPct val="0"/>
        </a:spcAft>
        <a:defRPr sz="4400">
          <a:solidFill>
            <a:schemeClr val="tx1"/>
          </a:solidFill>
          <a:latin typeface="Calibri" charset="0"/>
          <a:ea typeface="ＭＳ Ｐゴシック" charset="-128"/>
        </a:defRPr>
      </a:lvl8pPr>
      <a:lvl9pPr marL="1828754" algn="ctr" defTabSz="457189" rtl="0" eaLnBrk="1" fontAlgn="base" hangingPunct="1">
        <a:spcBef>
          <a:spcPct val="0"/>
        </a:spcBef>
        <a:spcAft>
          <a:spcPct val="0"/>
        </a:spcAft>
        <a:defRPr sz="4400">
          <a:solidFill>
            <a:schemeClr val="tx1"/>
          </a:solidFill>
          <a:latin typeface="Calibri" charset="0"/>
          <a:ea typeface="ＭＳ Ｐゴシック" charset="-128"/>
        </a:defRPr>
      </a:lvl9pPr>
    </p:titleStyle>
    <p:bodyStyle>
      <a:lvl1pPr marL="342891" indent="-342891" algn="l" defTabSz="457189" rtl="0" eaLnBrk="0" fontAlgn="base" hangingPunct="0">
        <a:spcBef>
          <a:spcPct val="20000"/>
        </a:spcBef>
        <a:spcAft>
          <a:spcPct val="0"/>
        </a:spcAft>
        <a:buFont typeface="Arial" charset="0"/>
        <a:buChar char="•"/>
        <a:defRPr sz="2800" kern="1200">
          <a:solidFill>
            <a:srgbClr val="000099"/>
          </a:solidFill>
          <a:latin typeface="+mn-lt"/>
          <a:ea typeface="ＭＳ Ｐゴシック" charset="-128"/>
          <a:cs typeface="ＭＳ Ｐゴシック" charset="-128"/>
        </a:defRPr>
      </a:lvl1pPr>
      <a:lvl2pPr marL="742932" indent="-285744" algn="l" defTabSz="457189"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2pPr>
      <a:lvl3pPr marL="1142971" indent="-228594" algn="l" defTabSz="457189" rtl="0" eaLnBrk="0" fontAlgn="base" hangingPunct="0">
        <a:spcBef>
          <a:spcPct val="20000"/>
        </a:spcBef>
        <a:spcAft>
          <a:spcPct val="0"/>
        </a:spcAft>
        <a:buFont typeface="Arial" charset="0"/>
        <a:buChar char="•"/>
        <a:defRPr sz="2400" kern="1200">
          <a:solidFill>
            <a:srgbClr val="FFCC00"/>
          </a:solidFill>
          <a:latin typeface="+mn-lt"/>
          <a:ea typeface="ＭＳ Ｐゴシック" charset="-128"/>
          <a:cs typeface="+mn-cs"/>
        </a:defRPr>
      </a:lvl3pPr>
      <a:lvl4pPr marL="1600160" indent="-228594" algn="l" defTabSz="457189"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349" indent="-228594" algn="l" defTabSz="457189"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gpm.nasa.gov/applications/2022-gpm-mentorship/" TargetMode="External"/><Relationship Id="rId5" Type="http://schemas.openxmlformats.org/officeDocument/2006/relationships/image" Target="../media/image5.pn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0"/>
          <p:cNvSpPr>
            <a:spLocks noGrp="1"/>
          </p:cNvSpPr>
          <p:nvPr>
            <p:ph type="title"/>
          </p:nvPr>
        </p:nvSpPr>
        <p:spPr>
          <a:xfrm>
            <a:off x="5084100" y="697118"/>
            <a:ext cx="5842518" cy="754289"/>
          </a:xfrm>
          <a:solidFill>
            <a:srgbClr val="EECA2E"/>
          </a:solidFill>
        </p:spPr>
        <p:txBody>
          <a:bodyPr rtlCol="0">
            <a:noAutofit/>
          </a:bodyPr>
          <a:lstStyle/>
          <a:p>
            <a:pPr algn="ctr" eaLnBrk="1" fontAlgn="auto" hangingPunct="1">
              <a:spcAft>
                <a:spcPts val="0"/>
              </a:spcAft>
              <a:defRPr/>
            </a:pPr>
            <a:r>
              <a:rPr lang="en-US" sz="2400" b="0" dirty="0">
                <a:solidFill>
                  <a:schemeClr val="tx1"/>
                </a:solidFill>
                <a:effectLst/>
                <a:latin typeface="Oswald" panose="00000500000000000000" pitchFamily="2" charset="0"/>
                <a:ea typeface="Tahoma" panose="020B0604030504040204" pitchFamily="34" charset="0"/>
                <a:cs typeface="Arial" panose="020B0604020202020204" pitchFamily="34" charset="0"/>
              </a:rPr>
              <a:t>Mapping the Drainage Pattern of Canadian Shield (Baker Creek) with Rainfall Data</a:t>
            </a:r>
          </a:p>
        </p:txBody>
      </p:sp>
      <p:sp>
        <p:nvSpPr>
          <p:cNvPr id="17" name="Equals 16">
            <a:extLst>
              <a:ext uri="{FF2B5EF4-FFF2-40B4-BE49-F238E27FC236}">
                <a16:creationId xmlns:a16="http://schemas.microsoft.com/office/drawing/2014/main" id="{47363A62-958C-4E26-9387-0D69246039AB}"/>
              </a:ext>
            </a:extLst>
          </p:cNvPr>
          <p:cNvSpPr/>
          <p:nvPr/>
        </p:nvSpPr>
        <p:spPr>
          <a:xfrm>
            <a:off x="4428134" y="855913"/>
            <a:ext cx="457200" cy="457200"/>
          </a:xfrm>
          <a:prstGeom prst="mathEqual">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Box 19">
            <a:extLst>
              <a:ext uri="{FF2B5EF4-FFF2-40B4-BE49-F238E27FC236}">
                <a16:creationId xmlns:a16="http://schemas.microsoft.com/office/drawing/2014/main" id="{6BBEC4FD-892E-4754-A2A7-5620E25D46AE}"/>
              </a:ext>
            </a:extLst>
          </p:cNvPr>
          <p:cNvSpPr txBox="1"/>
          <p:nvPr/>
        </p:nvSpPr>
        <p:spPr>
          <a:xfrm>
            <a:off x="5412287" y="101744"/>
            <a:ext cx="5686039"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Oswald SemiBold" panose="00000700000000000000" pitchFamily="2" charset="0"/>
                <a:ea typeface="+mn-ea"/>
                <a:cs typeface="+mn-cs"/>
              </a:rPr>
              <a:t>2022 NASA GPM Mentorship Program</a:t>
            </a:r>
          </a:p>
        </p:txBody>
      </p:sp>
      <p:sp>
        <p:nvSpPr>
          <p:cNvPr id="21" name="Oval 20">
            <a:extLst>
              <a:ext uri="{FF2B5EF4-FFF2-40B4-BE49-F238E27FC236}">
                <a16:creationId xmlns:a16="http://schemas.microsoft.com/office/drawing/2014/main" id="{E189189C-33CD-4306-B702-F073035D3EEF}"/>
              </a:ext>
            </a:extLst>
          </p:cNvPr>
          <p:cNvSpPr/>
          <p:nvPr/>
        </p:nvSpPr>
        <p:spPr>
          <a:xfrm>
            <a:off x="832704" y="669821"/>
            <a:ext cx="914400" cy="914400"/>
          </a:xfrm>
          <a:prstGeom prst="ellipse">
            <a:avLst/>
          </a:prstGeom>
          <a:blipFill>
            <a:blip r:embed="rId3"/>
            <a:stretch>
              <a:fillRect/>
            </a:stretch>
          </a:blipFill>
          <a:ln w="28575"/>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2" name="Oval 21">
            <a:extLst>
              <a:ext uri="{FF2B5EF4-FFF2-40B4-BE49-F238E27FC236}">
                <a16:creationId xmlns:a16="http://schemas.microsoft.com/office/drawing/2014/main" id="{EFD8CBDE-DE83-4AA6-836C-BA2C10215985}"/>
              </a:ext>
            </a:extLst>
          </p:cNvPr>
          <p:cNvSpPr/>
          <p:nvPr/>
        </p:nvSpPr>
        <p:spPr>
          <a:xfrm>
            <a:off x="2958402" y="627313"/>
            <a:ext cx="914400" cy="914400"/>
          </a:xfrm>
          <a:prstGeom prst="ellipse">
            <a:avLst/>
          </a:prstGeom>
          <a:blipFill>
            <a:blip r:embed="rId4"/>
            <a:stretch>
              <a:fillRect/>
            </a:stretch>
          </a:blipFill>
          <a:ln w="3175"/>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4" name="TextBox 23">
            <a:extLst>
              <a:ext uri="{FF2B5EF4-FFF2-40B4-BE49-F238E27FC236}">
                <a16:creationId xmlns:a16="http://schemas.microsoft.com/office/drawing/2014/main" id="{5E662DA9-96FD-499F-BFC0-3CCBF892AA18}"/>
              </a:ext>
            </a:extLst>
          </p:cNvPr>
          <p:cNvSpPr txBox="1"/>
          <p:nvPr/>
        </p:nvSpPr>
        <p:spPr>
          <a:xfrm>
            <a:off x="277074" y="2402105"/>
            <a:ext cx="6868444" cy="4536050"/>
          </a:xfrm>
          <a:prstGeom prst="rect">
            <a:avLst/>
          </a:prstGeom>
          <a:noFill/>
        </p:spPr>
        <p:txBody>
          <a:bodyPr wrap="square">
            <a:spAutoFit/>
          </a:bodyPr>
          <a:lstStyle/>
          <a:p>
            <a:pPr marL="285750" marR="0" lvl="0" indent="-285750" algn="l" defTabSz="914400" rtl="0" eaLnBrk="1" fontAlgn="auto" latinLnBrk="0" hangingPunct="1">
              <a:lnSpc>
                <a:spcPct val="107000"/>
              </a:lnSpc>
              <a:spcBef>
                <a:spcPts val="0"/>
              </a:spcBef>
              <a:spcAft>
                <a:spcPts val="80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For this project, the team analyzed rainfall data using IMERG along with data from DEMs to find the inundation depth of the Baker Creek region in the northern part of the Canadian shield area and map newly formed drainage patterns after extreme precipitation events. </a:t>
            </a:r>
          </a:p>
          <a:p>
            <a:pPr marL="285750" marR="0" lvl="0" indent="-285750" algn="l" defTabSz="914400" rtl="0" eaLnBrk="1" fontAlgn="auto" latinLnBrk="0" hangingPunct="1">
              <a:lnSpc>
                <a:spcPct val="107000"/>
              </a:lnSpc>
              <a:spcBef>
                <a:spcPts val="0"/>
              </a:spcBef>
              <a:spcAft>
                <a:spcPts val="80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Results showed that 45% of the total depression storage is filled due to realistic rainfall after an extreme event. The study also highlighted that the Canadian Shield surface water depression storage and hydrological connectivity are susceptible to rainfall events. </a:t>
            </a:r>
          </a:p>
          <a:p>
            <a:pPr marL="285750" marR="0" lvl="0" indent="-285750" algn="l" defTabSz="914400" rtl="0" eaLnBrk="1" fontAlgn="auto" latinLnBrk="0" hangingPunct="1">
              <a:lnSpc>
                <a:spcPct val="107000"/>
              </a:lnSpc>
              <a:spcBef>
                <a:spcPts val="0"/>
              </a:spcBef>
              <a:spcAft>
                <a:spcPts val="80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Understanding these changes will be critical in predicting and managing water resources in this region. </a:t>
            </a:r>
          </a:p>
          <a:p>
            <a:pPr marL="285750" marR="0" lvl="0" indent="-285750" algn="l" defTabSz="914400" rtl="0" eaLnBrk="1" fontAlgn="auto" latinLnBrk="0" hangingPunct="1">
              <a:lnSpc>
                <a:spcPct val="107000"/>
              </a:lnSpc>
              <a:spcBef>
                <a:spcPts val="0"/>
              </a:spcBef>
              <a:spcAft>
                <a:spcPts val="80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This work is ongoing. Future work includes using rainfall data and climate models to find the potential sensitivity of the depression storage to the regional water balance.</a:t>
            </a:r>
          </a:p>
        </p:txBody>
      </p:sp>
      <p:sp>
        <p:nvSpPr>
          <p:cNvPr id="25" name="Cross 24">
            <a:extLst>
              <a:ext uri="{FF2B5EF4-FFF2-40B4-BE49-F238E27FC236}">
                <a16:creationId xmlns:a16="http://schemas.microsoft.com/office/drawing/2014/main" id="{8025ADFF-27F6-40D3-96F6-0ABC7D7F2CEA}"/>
              </a:ext>
            </a:extLst>
          </p:cNvPr>
          <p:cNvSpPr/>
          <p:nvPr/>
        </p:nvSpPr>
        <p:spPr>
          <a:xfrm>
            <a:off x="2203515" y="947353"/>
            <a:ext cx="274320" cy="274320"/>
          </a:xfrm>
          <a:prstGeom prst="plus">
            <a:avLst>
              <a:gd name="adj" fmla="val 35000"/>
            </a:avLst>
          </a:prstGeom>
          <a:gradFill>
            <a:gsLst>
              <a:gs pos="20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6" name="Title 20">
            <a:extLst>
              <a:ext uri="{FF2B5EF4-FFF2-40B4-BE49-F238E27FC236}">
                <a16:creationId xmlns:a16="http://schemas.microsoft.com/office/drawing/2014/main" id="{85C0E4B0-8A40-43D7-A8C2-B68CDCC359B3}"/>
              </a:ext>
            </a:extLst>
          </p:cNvPr>
          <p:cNvSpPr txBox="1">
            <a:spLocks/>
          </p:cNvSpPr>
          <p:nvPr/>
        </p:nvSpPr>
        <p:spPr bwMode="auto">
          <a:xfrm>
            <a:off x="277074" y="1607081"/>
            <a:ext cx="2025660" cy="773158"/>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lvl1pPr algn="r" defTabSz="457189" rtl="0" eaLnBrk="0" fontAlgn="base" hangingPunct="0">
              <a:spcBef>
                <a:spcPct val="0"/>
              </a:spcBef>
              <a:spcAft>
                <a:spcPct val="0"/>
              </a:spcAft>
              <a:defRPr sz="2800" b="1" kern="1200">
                <a:solidFill>
                  <a:schemeClr val="bg1"/>
                </a:solidFill>
                <a:effectLst>
                  <a:outerShdw blurRad="38100" dist="38100" dir="2700000" algn="tl">
                    <a:srgbClr val="000000">
                      <a:alpha val="43137"/>
                    </a:srgbClr>
                  </a:outerShdw>
                </a:effectLst>
                <a:latin typeface="+mj-lt"/>
                <a:ea typeface="ＭＳ Ｐゴシック" charset="-128"/>
                <a:cs typeface="ＭＳ Ｐゴシック" charset="-128"/>
              </a:defRPr>
            </a:lvl1pPr>
            <a:lvl2pPr algn="r" defTabSz="457189" rtl="0" eaLnBrk="0" fontAlgn="base" hangingPunct="0">
              <a:spcBef>
                <a:spcPct val="0"/>
              </a:spcBef>
              <a:spcAft>
                <a:spcPct val="0"/>
              </a:spcAft>
              <a:defRPr sz="2800" b="1">
                <a:solidFill>
                  <a:schemeClr val="bg1"/>
                </a:solidFill>
                <a:latin typeface="Calibri" charset="0"/>
                <a:ea typeface="ＭＳ Ｐゴシック" charset="-128"/>
                <a:cs typeface="ＭＳ Ｐゴシック" charset="-128"/>
              </a:defRPr>
            </a:lvl2pPr>
            <a:lvl3pPr algn="r" defTabSz="457189" rtl="0" eaLnBrk="0" fontAlgn="base" hangingPunct="0">
              <a:spcBef>
                <a:spcPct val="0"/>
              </a:spcBef>
              <a:spcAft>
                <a:spcPct val="0"/>
              </a:spcAft>
              <a:defRPr sz="2800" b="1">
                <a:solidFill>
                  <a:schemeClr val="bg1"/>
                </a:solidFill>
                <a:latin typeface="Calibri" charset="0"/>
                <a:ea typeface="ＭＳ Ｐゴシック" charset="-128"/>
                <a:cs typeface="ＭＳ Ｐゴシック" charset="-128"/>
              </a:defRPr>
            </a:lvl3pPr>
            <a:lvl4pPr algn="r" defTabSz="457189" rtl="0" eaLnBrk="0" fontAlgn="base" hangingPunct="0">
              <a:spcBef>
                <a:spcPct val="0"/>
              </a:spcBef>
              <a:spcAft>
                <a:spcPct val="0"/>
              </a:spcAft>
              <a:defRPr sz="2800" b="1">
                <a:solidFill>
                  <a:schemeClr val="bg1"/>
                </a:solidFill>
                <a:latin typeface="Calibri" charset="0"/>
                <a:ea typeface="ＭＳ Ｐゴシック" charset="-128"/>
                <a:cs typeface="ＭＳ Ｐゴシック" charset="-128"/>
              </a:defRPr>
            </a:lvl4pPr>
            <a:lvl5pPr algn="r" defTabSz="457189" rtl="0" eaLnBrk="0" fontAlgn="base" hangingPunct="0">
              <a:spcBef>
                <a:spcPct val="0"/>
              </a:spcBef>
              <a:spcAft>
                <a:spcPct val="0"/>
              </a:spcAft>
              <a:defRPr sz="2800" b="1">
                <a:solidFill>
                  <a:schemeClr val="bg1"/>
                </a:solidFill>
                <a:latin typeface="Calibri" charset="0"/>
                <a:ea typeface="ＭＳ Ｐゴシック" charset="-128"/>
                <a:cs typeface="ＭＳ Ｐゴシック" charset="-128"/>
              </a:defRPr>
            </a:lvl5pPr>
            <a:lvl6pPr marL="457189" algn="ctr" defTabSz="457189" rtl="0" eaLnBrk="1" fontAlgn="base" hangingPunct="1">
              <a:spcBef>
                <a:spcPct val="0"/>
              </a:spcBef>
              <a:spcAft>
                <a:spcPct val="0"/>
              </a:spcAft>
              <a:defRPr sz="4400">
                <a:solidFill>
                  <a:schemeClr val="tx1"/>
                </a:solidFill>
                <a:latin typeface="Calibri" charset="0"/>
                <a:ea typeface="ＭＳ Ｐゴシック" charset="-128"/>
              </a:defRPr>
            </a:lvl6pPr>
            <a:lvl7pPr marL="914377" algn="ctr" defTabSz="457189" rtl="0" eaLnBrk="1" fontAlgn="base" hangingPunct="1">
              <a:spcBef>
                <a:spcPct val="0"/>
              </a:spcBef>
              <a:spcAft>
                <a:spcPct val="0"/>
              </a:spcAft>
              <a:defRPr sz="4400">
                <a:solidFill>
                  <a:schemeClr val="tx1"/>
                </a:solidFill>
                <a:latin typeface="Calibri" charset="0"/>
                <a:ea typeface="ＭＳ Ｐゴシック" charset="-128"/>
              </a:defRPr>
            </a:lvl7pPr>
            <a:lvl8pPr marL="1371566" algn="ctr" defTabSz="457189" rtl="0" eaLnBrk="1" fontAlgn="base" hangingPunct="1">
              <a:spcBef>
                <a:spcPct val="0"/>
              </a:spcBef>
              <a:spcAft>
                <a:spcPct val="0"/>
              </a:spcAft>
              <a:defRPr sz="4400">
                <a:solidFill>
                  <a:schemeClr val="tx1"/>
                </a:solidFill>
                <a:latin typeface="Calibri" charset="0"/>
                <a:ea typeface="ＭＳ Ｐゴシック" charset="-128"/>
              </a:defRPr>
            </a:lvl8pPr>
            <a:lvl9pPr marL="1828754" algn="ctr" defTabSz="457189" rtl="0" eaLnBrk="1" fontAlgn="base" hangingPunct="1">
              <a:spcBef>
                <a:spcPct val="0"/>
              </a:spcBef>
              <a:spcAft>
                <a:spcPct val="0"/>
              </a:spcAft>
              <a:defRPr sz="4400">
                <a:solidFill>
                  <a:schemeClr val="tx1"/>
                </a:solidFill>
                <a:latin typeface="Calibri" charset="0"/>
                <a:ea typeface="ＭＳ Ｐゴシック" charset="-128"/>
              </a:defRPr>
            </a:lvl9pPr>
          </a:lstStyle>
          <a:p>
            <a:pPr marL="0" marR="0" lvl="0" indent="0" algn="ctr" defTabSz="457189"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Oswald" panose="00000500000000000000" pitchFamily="2" charset="0"/>
                <a:ea typeface="Tahoma" panose="020B0604030504040204" pitchFamily="34" charset="0"/>
                <a:cs typeface="Arial" panose="020B0604020202020204" pitchFamily="34" charset="0"/>
              </a:rPr>
              <a:t>PMM Mentor: </a:t>
            </a:r>
          </a:p>
          <a:p>
            <a:pPr marL="0" marR="0" lvl="0" indent="0" algn="ctr" defTabSz="457189"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Oswald" panose="00000500000000000000" pitchFamily="2" charset="0"/>
                <a:ea typeface="Tahoma" panose="020B0604030504040204" pitchFamily="34" charset="0"/>
                <a:cs typeface="Arial" panose="020B0604020202020204" pitchFamily="34" charset="0"/>
              </a:rPr>
              <a:t>Chuntao Liu, Texas A&amp;M University- Corpus Christi  </a:t>
            </a:r>
          </a:p>
        </p:txBody>
      </p:sp>
      <p:sp>
        <p:nvSpPr>
          <p:cNvPr id="27" name="Title 20">
            <a:extLst>
              <a:ext uri="{FF2B5EF4-FFF2-40B4-BE49-F238E27FC236}">
                <a16:creationId xmlns:a16="http://schemas.microsoft.com/office/drawing/2014/main" id="{617CA5BF-915A-49F6-9FA5-4D3993D59462}"/>
              </a:ext>
            </a:extLst>
          </p:cNvPr>
          <p:cNvSpPr txBox="1">
            <a:spLocks/>
          </p:cNvSpPr>
          <p:nvPr/>
        </p:nvSpPr>
        <p:spPr bwMode="auto">
          <a:xfrm>
            <a:off x="1997268" y="1313113"/>
            <a:ext cx="2888066" cy="1336612"/>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lvl1pPr algn="r" defTabSz="457189" rtl="0" eaLnBrk="0" fontAlgn="base" hangingPunct="0">
              <a:spcBef>
                <a:spcPct val="0"/>
              </a:spcBef>
              <a:spcAft>
                <a:spcPct val="0"/>
              </a:spcAft>
              <a:defRPr sz="2800" b="1" kern="1200">
                <a:solidFill>
                  <a:schemeClr val="bg1"/>
                </a:solidFill>
                <a:effectLst>
                  <a:outerShdw blurRad="38100" dist="38100" dir="2700000" algn="tl">
                    <a:srgbClr val="000000">
                      <a:alpha val="43137"/>
                    </a:srgbClr>
                  </a:outerShdw>
                </a:effectLst>
                <a:latin typeface="+mj-lt"/>
                <a:ea typeface="ＭＳ Ｐゴシック" charset="-128"/>
                <a:cs typeface="ＭＳ Ｐゴシック" charset="-128"/>
              </a:defRPr>
            </a:lvl1pPr>
            <a:lvl2pPr algn="r" defTabSz="457189" rtl="0" eaLnBrk="0" fontAlgn="base" hangingPunct="0">
              <a:spcBef>
                <a:spcPct val="0"/>
              </a:spcBef>
              <a:spcAft>
                <a:spcPct val="0"/>
              </a:spcAft>
              <a:defRPr sz="2800" b="1">
                <a:solidFill>
                  <a:schemeClr val="bg1"/>
                </a:solidFill>
                <a:latin typeface="Calibri" charset="0"/>
                <a:ea typeface="ＭＳ Ｐゴシック" charset="-128"/>
                <a:cs typeface="ＭＳ Ｐゴシック" charset="-128"/>
              </a:defRPr>
            </a:lvl2pPr>
            <a:lvl3pPr algn="r" defTabSz="457189" rtl="0" eaLnBrk="0" fontAlgn="base" hangingPunct="0">
              <a:spcBef>
                <a:spcPct val="0"/>
              </a:spcBef>
              <a:spcAft>
                <a:spcPct val="0"/>
              </a:spcAft>
              <a:defRPr sz="2800" b="1">
                <a:solidFill>
                  <a:schemeClr val="bg1"/>
                </a:solidFill>
                <a:latin typeface="Calibri" charset="0"/>
                <a:ea typeface="ＭＳ Ｐゴシック" charset="-128"/>
                <a:cs typeface="ＭＳ Ｐゴシック" charset="-128"/>
              </a:defRPr>
            </a:lvl3pPr>
            <a:lvl4pPr algn="r" defTabSz="457189" rtl="0" eaLnBrk="0" fontAlgn="base" hangingPunct="0">
              <a:spcBef>
                <a:spcPct val="0"/>
              </a:spcBef>
              <a:spcAft>
                <a:spcPct val="0"/>
              </a:spcAft>
              <a:defRPr sz="2800" b="1">
                <a:solidFill>
                  <a:schemeClr val="bg1"/>
                </a:solidFill>
                <a:latin typeface="Calibri" charset="0"/>
                <a:ea typeface="ＭＳ Ｐゴシック" charset="-128"/>
                <a:cs typeface="ＭＳ Ｐゴシック" charset="-128"/>
              </a:defRPr>
            </a:lvl4pPr>
            <a:lvl5pPr algn="r" defTabSz="457189" rtl="0" eaLnBrk="0" fontAlgn="base" hangingPunct="0">
              <a:spcBef>
                <a:spcPct val="0"/>
              </a:spcBef>
              <a:spcAft>
                <a:spcPct val="0"/>
              </a:spcAft>
              <a:defRPr sz="2800" b="1">
                <a:solidFill>
                  <a:schemeClr val="bg1"/>
                </a:solidFill>
                <a:latin typeface="Calibri" charset="0"/>
                <a:ea typeface="ＭＳ Ｐゴシック" charset="-128"/>
                <a:cs typeface="ＭＳ Ｐゴシック" charset="-128"/>
              </a:defRPr>
            </a:lvl5pPr>
            <a:lvl6pPr marL="457189" algn="ctr" defTabSz="457189" rtl="0" eaLnBrk="1" fontAlgn="base" hangingPunct="1">
              <a:spcBef>
                <a:spcPct val="0"/>
              </a:spcBef>
              <a:spcAft>
                <a:spcPct val="0"/>
              </a:spcAft>
              <a:defRPr sz="4400">
                <a:solidFill>
                  <a:schemeClr val="tx1"/>
                </a:solidFill>
                <a:latin typeface="Calibri" charset="0"/>
                <a:ea typeface="ＭＳ Ｐゴシック" charset="-128"/>
              </a:defRPr>
            </a:lvl6pPr>
            <a:lvl7pPr marL="914377" algn="ctr" defTabSz="457189" rtl="0" eaLnBrk="1" fontAlgn="base" hangingPunct="1">
              <a:spcBef>
                <a:spcPct val="0"/>
              </a:spcBef>
              <a:spcAft>
                <a:spcPct val="0"/>
              </a:spcAft>
              <a:defRPr sz="4400">
                <a:solidFill>
                  <a:schemeClr val="tx1"/>
                </a:solidFill>
                <a:latin typeface="Calibri" charset="0"/>
                <a:ea typeface="ＭＳ Ｐゴシック" charset="-128"/>
              </a:defRPr>
            </a:lvl7pPr>
            <a:lvl8pPr marL="1371566" algn="ctr" defTabSz="457189" rtl="0" eaLnBrk="1" fontAlgn="base" hangingPunct="1">
              <a:spcBef>
                <a:spcPct val="0"/>
              </a:spcBef>
              <a:spcAft>
                <a:spcPct val="0"/>
              </a:spcAft>
              <a:defRPr sz="4400">
                <a:solidFill>
                  <a:schemeClr val="tx1"/>
                </a:solidFill>
                <a:latin typeface="Calibri" charset="0"/>
                <a:ea typeface="ＭＳ Ｐゴシック" charset="-128"/>
              </a:defRPr>
            </a:lvl8pPr>
            <a:lvl9pPr marL="1828754" algn="ctr" defTabSz="457189" rtl="0" eaLnBrk="1" fontAlgn="base" hangingPunct="1">
              <a:spcBef>
                <a:spcPct val="0"/>
              </a:spcBef>
              <a:spcAft>
                <a:spcPct val="0"/>
              </a:spcAft>
              <a:defRPr sz="4400">
                <a:solidFill>
                  <a:schemeClr val="tx1"/>
                </a:solidFill>
                <a:latin typeface="Calibri" charset="0"/>
                <a:ea typeface="ＭＳ Ｐゴシック" charset="-128"/>
              </a:defRPr>
            </a:lvl9pPr>
          </a:lstStyle>
          <a:p>
            <a:pPr marL="0" marR="0" lvl="0" indent="0" algn="ctr" defTabSz="457189"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Oswald" panose="00000500000000000000" pitchFamily="2" charset="0"/>
                <a:ea typeface="Tahoma" panose="020B0604030504040204" pitchFamily="34" charset="0"/>
                <a:cs typeface="Arial" panose="020B0604020202020204" pitchFamily="34" charset="0"/>
              </a:rPr>
              <a:t>Mentee: </a:t>
            </a:r>
          </a:p>
          <a:p>
            <a:pPr marL="0" marR="0" lvl="0" indent="0" algn="ctr" defTabSz="457189"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Oswald" panose="00000500000000000000" pitchFamily="2" charset="0"/>
                <a:ea typeface="Tahoma" panose="020B0604030504040204" pitchFamily="34" charset="0"/>
                <a:cs typeface="Arial" panose="020B0604020202020204" pitchFamily="34" charset="0"/>
              </a:rPr>
              <a:t>Nimisha Wagle,</a:t>
            </a:r>
          </a:p>
          <a:p>
            <a:pPr marL="0" marR="0" lvl="0" indent="0" algn="ctr" defTabSz="457189"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Oswald" panose="00000500000000000000" pitchFamily="2" charset="0"/>
                <a:ea typeface="Tahoma" panose="020B0604030504040204" pitchFamily="34" charset="0"/>
                <a:cs typeface="Arial" panose="020B0604020202020204" pitchFamily="34" charset="0"/>
              </a:rPr>
              <a:t>Brown University</a:t>
            </a:r>
          </a:p>
        </p:txBody>
      </p:sp>
      <p:sp>
        <p:nvSpPr>
          <p:cNvPr id="30" name="TextBox 29">
            <a:extLst>
              <a:ext uri="{FF2B5EF4-FFF2-40B4-BE49-F238E27FC236}">
                <a16:creationId xmlns:a16="http://schemas.microsoft.com/office/drawing/2014/main" id="{8980D203-C981-460F-A5F0-D7F1EB28BB21}"/>
              </a:ext>
            </a:extLst>
          </p:cNvPr>
          <p:cNvSpPr txBox="1"/>
          <p:nvPr/>
        </p:nvSpPr>
        <p:spPr>
          <a:xfrm>
            <a:off x="6971710" y="4954085"/>
            <a:ext cx="5314439"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Figure: GPM IMERG data along with DEMs were used to help calculate inundation depth. Understanding fundamental hydrologic changes after rainfall events will be critical for predicting and managing water resources (Credit: N Wagle).</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3" name="Picture 2">
            <a:extLst>
              <a:ext uri="{FF2B5EF4-FFF2-40B4-BE49-F238E27FC236}">
                <a16:creationId xmlns:a16="http://schemas.microsoft.com/office/drawing/2014/main" id="{8FCC4938-37A4-4B3E-9449-599EEC348706}"/>
              </a:ext>
            </a:extLst>
          </p:cNvPr>
          <p:cNvPicPr>
            <a:picLocks noChangeAspect="1"/>
          </p:cNvPicPr>
          <p:nvPr/>
        </p:nvPicPr>
        <p:blipFill>
          <a:blip r:embed="rId5"/>
          <a:stretch>
            <a:fillRect/>
          </a:stretch>
        </p:blipFill>
        <p:spPr>
          <a:xfrm>
            <a:off x="7043581" y="1729633"/>
            <a:ext cx="5108515" cy="3202586"/>
          </a:xfrm>
          <a:prstGeom prst="rect">
            <a:avLst/>
          </a:prstGeom>
        </p:spPr>
      </p:pic>
      <p:sp>
        <p:nvSpPr>
          <p:cNvPr id="14" name="TextBox 13">
            <a:extLst>
              <a:ext uri="{FF2B5EF4-FFF2-40B4-BE49-F238E27FC236}">
                <a16:creationId xmlns:a16="http://schemas.microsoft.com/office/drawing/2014/main" id="{31F68402-E50D-4079-A7F5-A5782D4592E3}"/>
              </a:ext>
            </a:extLst>
          </p:cNvPr>
          <p:cNvSpPr txBox="1"/>
          <p:nvPr/>
        </p:nvSpPr>
        <p:spPr>
          <a:xfrm>
            <a:off x="6785167" y="6319054"/>
            <a:ext cx="5756031"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rPr>
              <a:t>Check out more details at </a:t>
            </a:r>
            <a:r>
              <a:rPr kumimoji="0" lang="en-US" sz="1200" b="0" i="1"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hlinkClick r:id="rId6"/>
              </a:rPr>
              <a:t>https://gpm.nasa.gov/applications/2022-gpm-mentorship/</a:t>
            </a:r>
            <a:r>
              <a:rPr kumimoji="0" lang="en-US" sz="1200" b="0" i="1"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US" sz="1200" b="0" i="0" u="none" strike="noStrike" kern="1200" cap="none" spc="0" normalizeH="0" baseline="0" noProof="0" dirty="0">
              <a:ln>
                <a:noFill/>
              </a:ln>
              <a:solidFill>
                <a:srgbClr val="0070C0"/>
              </a:solidFill>
              <a:effectLst/>
              <a:uLnTx/>
              <a:uFillTx/>
              <a:latin typeface="Calibri"/>
              <a:ea typeface="+mn-ea"/>
              <a:cs typeface="+mn-cs"/>
            </a:endParaRPr>
          </a:p>
        </p:txBody>
      </p:sp>
    </p:spTree>
    <p:extLst>
      <p:ext uri="{BB962C8B-B14F-4D97-AF65-F5344CB8AC3E}">
        <p14:creationId xmlns:p14="http://schemas.microsoft.com/office/powerpoint/2010/main" val="4228193282"/>
      </p:ext>
    </p:extLst>
  </p:cSld>
  <p:clrMapOvr>
    <a:masterClrMapping/>
  </p:clrMapOvr>
</p:sld>
</file>

<file path=ppt/theme/theme1.xml><?xml version="1.0" encoding="utf-8"?>
<a:theme xmlns:a="http://schemas.openxmlformats.org/drawingml/2006/main" name="K-2 GPM 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228</Words>
  <Application>Microsoft Office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.AppleSystemUIFont</vt:lpstr>
      <vt:lpstr>Arial</vt:lpstr>
      <vt:lpstr>Calibri</vt:lpstr>
      <vt:lpstr>Oswald</vt:lpstr>
      <vt:lpstr>Oswald SemiBold</vt:lpstr>
      <vt:lpstr>Wingdings</vt:lpstr>
      <vt:lpstr>K-2 GPM final</vt:lpstr>
      <vt:lpstr>Mapping the Drainage Pattern of Canadian Shield (Baker Creek) with Rainfall Data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Mapping the Drainage Pattern of Canadian Shield (Baker Creek) with Rainfall Data</dc:title>
  <dc:creator>Portier, Andrea M. (GSFC-612.0)[SCIENCE SYSTEMS AND APPLICATIONS INC]</dc:creator>
  <cp:lastModifiedBy>Portier, Andrea M. (GSFC-612.0)[SCIENCE SYSTEMS AND APPLICATIONS INC]</cp:lastModifiedBy>
  <cp:revision>1</cp:revision>
  <dcterms:created xsi:type="dcterms:W3CDTF">2022-09-16T19:55:50Z</dcterms:created>
  <dcterms:modified xsi:type="dcterms:W3CDTF">2022-09-16T20:00:26Z</dcterms:modified>
</cp:coreProperties>
</file>